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328B-147B-468D-99F9-CD7D166EB73A}" type="datetimeFigureOut">
              <a:rPr lang="en-GB" smtClean="0"/>
              <a:pPr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B964-478F-47CF-9AD7-069228B7D0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3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EB4B-6296-43D3-AAB5-2371DD946A76}" type="datetimeFigureOut">
              <a:rPr lang="en-GB" smtClean="0"/>
              <a:pPr/>
              <a:t>17/11/2016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0C67-B8F7-4504-9A6A-C0E0549CAB3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D0C67-B8F7-4504-9A6A-C0E0549CAB3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9F10875-1A07-493E-9876-46825BC06F2B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76C9-F6A6-44BF-9546-45B8708013F6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378E-822C-43E9-9B9F-7971D5774A9A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6EE0-7E4C-4D80-A28E-5C711E1C54A0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37F1-A6C3-4776-8F1F-D74702277603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9C4B-509A-4EE1-83F8-2D84BF619BDE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678A-37BF-44ED-900F-87E01FFA7EA5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0B5-B0EA-4AA1-A3B0-9D876F93F212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B5C-E4B6-4622-A9E8-52BAB7A8E82B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0D43-4B4B-481B-A13E-E29A87D71EA2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5187-EAC6-4C0B-8401-AA49BB07C5A7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F0D392D-C6E8-42ED-BAE3-68D2C9CAE287}" type="datetime1">
              <a:rPr lang="en-GB" smtClean="0"/>
              <a:pPr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E46E0FC-EC49-4E95-BDC1-F08041E1C91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852936"/>
            <a:ext cx="3384376" cy="1658615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Web Development (LAMP) Day 2 </a:t>
            </a:r>
            <a:endParaRPr lang="en-GB" b="1" dirty="0"/>
          </a:p>
        </p:txBody>
      </p:sp>
      <p:pic>
        <p:nvPicPr>
          <p:cNvPr id="6" name="Picture 5" descr="web-develop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9440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Google CDN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&lt;head&gt;</a:t>
            </a:r>
            <a:endParaRPr lang="en-US" sz="2000" dirty="0"/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/3.1.1/jquery.min.js"&gt;&lt;/script&gt;</a:t>
            </a:r>
            <a:endParaRPr lang="en-US" sz="2000" dirty="0"/>
          </a:p>
          <a:p>
            <a:r>
              <a:rPr lang="en-US" sz="2000" dirty="0"/>
              <a:t>&lt;/head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b="1" dirty="0"/>
              <a:t>Microsoft CDN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="https://ajax.aspnetcdn.com/</a:t>
            </a:r>
            <a:r>
              <a:rPr lang="en-US" sz="2000" dirty="0" err="1"/>
              <a:t>ajax</a:t>
            </a:r>
            <a:r>
              <a:rPr lang="en-US" sz="2000" dirty="0"/>
              <a:t>/</a:t>
            </a:r>
            <a:r>
              <a:rPr lang="en-US" sz="2000" dirty="0" err="1"/>
              <a:t>jQuery</a:t>
            </a:r>
            <a:r>
              <a:rPr lang="en-US" sz="2000" dirty="0"/>
              <a:t>/jquery-3.1.1.min.js"&gt;&lt;/script&gt;</a:t>
            </a:r>
          </a:p>
          <a:p>
            <a:r>
              <a:rPr lang="en-US" sz="2000" dirty="0"/>
              <a:t>&lt;/head&gt;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3134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9440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Example:</a:t>
            </a:r>
          </a:p>
          <a:p>
            <a:endParaRPr lang="en-US" sz="2000" dirty="0"/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="jquery-3.1.1.min.js"&gt;</a:t>
            </a:r>
          </a:p>
          <a:p>
            <a:r>
              <a:rPr lang="en-US" sz="2000" dirty="0" smtClean="0"/>
              <a:t>	$(</a:t>
            </a:r>
            <a:r>
              <a:rPr lang="en-US" sz="2000" dirty="0"/>
              <a:t>document).ready(function() {</a:t>
            </a:r>
          </a:p>
          <a:p>
            <a:r>
              <a:rPr lang="en-US" sz="2000" dirty="0"/>
              <a:t>		// this refers to </a:t>
            </a:r>
            <a:r>
              <a:rPr lang="en-US" sz="2000" dirty="0" err="1"/>
              <a:t>window.document</a:t>
            </a:r>
            <a:endParaRPr lang="en-US" sz="2000" dirty="0"/>
          </a:p>
          <a:p>
            <a:r>
              <a:rPr lang="en-US" sz="2000" dirty="0"/>
              <a:t>	});</a:t>
            </a:r>
          </a:p>
          <a:p>
            <a:r>
              <a:rPr lang="en-US" sz="2000" dirty="0"/>
              <a:t>&lt;/script&gt;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973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94407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r>
              <a:rPr lang="en-US" sz="2000" b="1" dirty="0"/>
              <a:t>DOM Traversal and </a:t>
            </a:r>
            <a:r>
              <a:rPr lang="en-US" sz="2000" b="1" dirty="0" smtClean="0"/>
              <a:t>Manipulation</a:t>
            </a:r>
          </a:p>
          <a:p>
            <a:endParaRPr lang="en-US" sz="2000" dirty="0"/>
          </a:p>
          <a:p>
            <a:r>
              <a:rPr lang="en-US" sz="2000" dirty="0"/>
              <a:t>Get the &lt;button&gt; element with the class 'continue' and change its HTML to 'Next </a:t>
            </a:r>
            <a:r>
              <a:rPr lang="en-US" sz="2000" dirty="0" smtClean="0"/>
              <a:t>Step‘</a:t>
            </a:r>
          </a:p>
          <a:p>
            <a:endParaRPr lang="en-US" sz="2000" dirty="0"/>
          </a:p>
          <a:p>
            <a:r>
              <a:rPr lang="en-US" sz="2000" dirty="0" smtClean="0"/>
              <a:t>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="jquery-3.1.1.min.js"&gt;</a:t>
            </a:r>
          </a:p>
          <a:p>
            <a:r>
              <a:rPr lang="en-US" sz="2000" dirty="0"/>
              <a:t>	$(document).ready(function() {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$( </a:t>
            </a:r>
            <a:r>
              <a:rPr lang="en-US" sz="2000" dirty="0"/>
              <a:t>"</a:t>
            </a:r>
            <a:r>
              <a:rPr lang="en-US" sz="2000" dirty="0" err="1"/>
              <a:t>button.continue</a:t>
            </a:r>
            <a:r>
              <a:rPr lang="en-US" sz="2000" dirty="0"/>
              <a:t>" ).html( "Next Step..."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	});</a:t>
            </a:r>
          </a:p>
          <a:p>
            <a:r>
              <a:rPr lang="en-US" sz="2000" dirty="0"/>
              <a:t>&lt;/script&gt;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8928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944072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r>
              <a:rPr lang="en-US" sz="2000" b="1" dirty="0"/>
              <a:t>Event </a:t>
            </a:r>
            <a:r>
              <a:rPr lang="en-US" sz="2000" b="1" dirty="0" smtClean="0"/>
              <a:t>Handling</a:t>
            </a:r>
          </a:p>
          <a:p>
            <a:endParaRPr lang="en-US" sz="2000" dirty="0"/>
          </a:p>
          <a:p>
            <a:r>
              <a:rPr lang="en-US" sz="2000" dirty="0"/>
              <a:t>Show the #banner-message element that is hidden with  </a:t>
            </a:r>
            <a:r>
              <a:rPr lang="en-US" sz="2000" dirty="0" err="1"/>
              <a:t>display:none</a:t>
            </a:r>
            <a:r>
              <a:rPr lang="en-US" sz="2000" dirty="0"/>
              <a:t> in its CSS when any button in #button-container is clicked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="jquery-3.1.1.min.js"&gt;</a:t>
            </a:r>
          </a:p>
          <a:p>
            <a:r>
              <a:rPr lang="en-US" sz="2000" dirty="0" smtClean="0"/>
              <a:t>	$(document).ready(function() {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hiddenBox</a:t>
            </a:r>
            <a:r>
              <a:rPr lang="en-US" sz="2000" dirty="0"/>
              <a:t> = $( "#banner-message" );</a:t>
            </a:r>
          </a:p>
          <a:p>
            <a:pPr lvl="3"/>
            <a:r>
              <a:rPr lang="en-US" sz="2000" dirty="0"/>
              <a:t>$( "#button-container button" ).on( "click", function( event ) {</a:t>
            </a:r>
          </a:p>
          <a:p>
            <a:pPr lvl="3"/>
            <a:r>
              <a:rPr lang="en-US" sz="2000" dirty="0"/>
              <a:t>  </a:t>
            </a:r>
            <a:r>
              <a:rPr lang="en-US" sz="2000" dirty="0" err="1"/>
              <a:t>hiddenBox.show</a:t>
            </a:r>
            <a:r>
              <a:rPr lang="en-US" sz="2000" dirty="0"/>
              <a:t>();</a:t>
            </a:r>
          </a:p>
          <a:p>
            <a:pPr lvl="3"/>
            <a:r>
              <a:rPr lang="en-US" sz="2000" dirty="0" smtClean="0"/>
              <a:t>});</a:t>
            </a:r>
          </a:p>
          <a:p>
            <a:r>
              <a:rPr lang="en-US" sz="2000" dirty="0" smtClean="0"/>
              <a:t>	});</a:t>
            </a:r>
          </a:p>
          <a:p>
            <a:r>
              <a:rPr lang="en-US" sz="2000" dirty="0" smtClean="0"/>
              <a:t>&lt;/script&gt;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523220"/>
            <a:ext cx="794407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Ajax</a:t>
            </a:r>
            <a:endParaRPr lang="en-US" sz="2000" dirty="0" smtClean="0"/>
          </a:p>
          <a:p>
            <a:r>
              <a:rPr lang="en-US" sz="2000" dirty="0"/>
              <a:t>Call a local script on the server </a:t>
            </a:r>
            <a:r>
              <a:rPr lang="en-US" sz="2000" dirty="0" err="1" smtClean="0"/>
              <a:t>data.php</a:t>
            </a:r>
            <a:r>
              <a:rPr lang="en-US" sz="2000" dirty="0" smtClean="0"/>
              <a:t> with </a:t>
            </a:r>
            <a:r>
              <a:rPr lang="en-US" sz="2000" dirty="0"/>
              <a:t>the query parameter </a:t>
            </a:r>
            <a:r>
              <a:rPr lang="en-US" sz="2000" dirty="0" err="1"/>
              <a:t>zipcode</a:t>
            </a:r>
            <a:r>
              <a:rPr lang="en-US" sz="2000" dirty="0"/>
              <a:t>=97201 and replace the element #weather-temp's html with the returned text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="jquery-3.1.1.min.js"&gt;</a:t>
            </a:r>
          </a:p>
          <a:p>
            <a:r>
              <a:rPr lang="en-US" sz="2000" dirty="0"/>
              <a:t>	$(document).ready(function() {</a:t>
            </a:r>
          </a:p>
          <a:p>
            <a:r>
              <a:rPr lang="en-US" sz="2000" dirty="0"/>
              <a:t>		$.</a:t>
            </a:r>
            <a:r>
              <a:rPr lang="en-US" sz="2000" dirty="0" err="1"/>
              <a:t>ajax</a:t>
            </a:r>
            <a:r>
              <a:rPr lang="en-US" sz="2000" dirty="0"/>
              <a:t>({</a:t>
            </a:r>
          </a:p>
          <a:p>
            <a:r>
              <a:rPr lang="en-US" sz="2000" dirty="0"/>
              <a:t>		  url: "</a:t>
            </a:r>
            <a:r>
              <a:rPr lang="en-US" sz="2000" dirty="0" err="1"/>
              <a:t>data.php</a:t>
            </a:r>
            <a:r>
              <a:rPr lang="en-US" sz="2000" dirty="0"/>
              <a:t>",</a:t>
            </a:r>
          </a:p>
          <a:p>
            <a:r>
              <a:rPr lang="en-US" sz="2000" dirty="0"/>
              <a:t>		  data: 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zipcode</a:t>
            </a:r>
            <a:r>
              <a:rPr lang="en-US" sz="2000" dirty="0"/>
              <a:t>: 97201</a:t>
            </a:r>
          </a:p>
          <a:p>
            <a:r>
              <a:rPr lang="en-US" sz="2000" dirty="0"/>
              <a:t>		  },</a:t>
            </a:r>
          </a:p>
          <a:p>
            <a:r>
              <a:rPr lang="en-US" sz="2000" dirty="0"/>
              <a:t>		  success: function( result ) {</a:t>
            </a:r>
          </a:p>
          <a:p>
            <a:r>
              <a:rPr lang="en-US" sz="2000" dirty="0"/>
              <a:t>			$( "#weather-temp" ).html( "&lt;strong&gt;" + result + "&lt;/strong&gt; degrees" );</a:t>
            </a:r>
          </a:p>
          <a:p>
            <a:r>
              <a:rPr lang="en-US" sz="2000" dirty="0"/>
              <a:t>		  }</a:t>
            </a:r>
          </a:p>
          <a:p>
            <a:r>
              <a:rPr lang="en-US" sz="2000" dirty="0"/>
              <a:t>		});</a:t>
            </a:r>
          </a:p>
          <a:p>
            <a:r>
              <a:rPr lang="en-US" sz="2000" dirty="0"/>
              <a:t>	});</a:t>
            </a:r>
          </a:p>
          <a:p>
            <a:r>
              <a:rPr lang="en-US" sz="2000" dirty="0"/>
              <a:t>&lt;/script&gt;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469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1745" y="0"/>
            <a:ext cx="3742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JQuery</a:t>
            </a:r>
            <a:endParaRPr lang="en-GB" sz="2800" b="1" dirty="0"/>
          </a:p>
          <a:p>
            <a:pPr algn="ctr"/>
            <a:endParaRPr lang="en-GB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55328" y="1676400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 algn="ctr"/>
            <a:r>
              <a:rPr lang="en-US" sz="6600" b="1" dirty="0" smtClean="0"/>
              <a:t>THE END</a:t>
            </a:r>
            <a:endParaRPr lang="en-US" sz="6600" b="1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3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What </a:t>
            </a:r>
            <a:r>
              <a:rPr lang="en-US" sz="2000" b="1" dirty="0"/>
              <a:t>is </a:t>
            </a:r>
            <a:r>
              <a:rPr lang="en-US" sz="2000" b="1" dirty="0" smtClean="0"/>
              <a:t>JavaScript</a:t>
            </a:r>
            <a:r>
              <a:rPr lang="en-US" sz="2000" b="1" dirty="0" smtClean="0"/>
              <a:t>?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r>
              <a:rPr lang="en-US" sz="2000" dirty="0"/>
              <a:t>JavaScript is a lightweight, interpreted programming language. It is designed for creating network-centric applications. It is complimentary to and integrated with Java. JavaScript is very easy to implement because it is integrated with HTML. It is open and cross-platform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Example:</a:t>
            </a:r>
          </a:p>
          <a:p>
            <a:endParaRPr lang="en-US" sz="2000" b="1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   &lt;body&gt;</a:t>
            </a:r>
          </a:p>
          <a:p>
            <a:r>
              <a:rPr lang="en-US" sz="2000" dirty="0"/>
              <a:t>      &lt;script language="</a:t>
            </a:r>
            <a:r>
              <a:rPr lang="en-US" sz="2000" dirty="0" err="1"/>
              <a:t>javascript</a:t>
            </a:r>
            <a:r>
              <a:rPr lang="en-US" sz="2000" dirty="0"/>
              <a:t>"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        alert("Hello World!")</a:t>
            </a:r>
          </a:p>
          <a:p>
            <a:r>
              <a:rPr lang="en-US" sz="2000" dirty="0"/>
              <a:t>      &lt;/script&gt;</a:t>
            </a:r>
          </a:p>
          <a:p>
            <a:r>
              <a:rPr lang="en-US" sz="2000" dirty="0"/>
              <a:t>   &lt;/body&gt;</a:t>
            </a:r>
          </a:p>
          <a:p>
            <a:r>
              <a:rPr lang="en-US" sz="2000" dirty="0"/>
              <a:t>&lt;/html&gt;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994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JavaScript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37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Advantages </a:t>
            </a:r>
            <a:r>
              <a:rPr lang="en-US" sz="2000" b="1" dirty="0"/>
              <a:t>of JavaScript</a:t>
            </a:r>
            <a:r>
              <a:rPr lang="en-US" sz="2000" b="1" dirty="0" smtClean="0"/>
              <a:t>?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r>
              <a:rPr lang="en-US" sz="2000" b="1" dirty="0"/>
              <a:t>Less server interaction </a:t>
            </a:r>
            <a:r>
              <a:rPr lang="en-US" sz="2000" dirty="0"/>
              <a:t>− You can validate user input before sending the page off to the server. This saves server traffic, which means less load on your server.</a:t>
            </a:r>
          </a:p>
          <a:p>
            <a:endParaRPr lang="en-US" sz="2000" dirty="0"/>
          </a:p>
          <a:p>
            <a:r>
              <a:rPr lang="en-US" sz="2000" b="1" dirty="0"/>
              <a:t>Immediate feedback to the visitors </a:t>
            </a:r>
            <a:r>
              <a:rPr lang="en-US" sz="2000" dirty="0"/>
              <a:t>− They don't have to wait for a page reload to see if they have forgotten to enter something.</a:t>
            </a:r>
          </a:p>
          <a:p>
            <a:endParaRPr lang="en-US" sz="2000" dirty="0"/>
          </a:p>
          <a:p>
            <a:r>
              <a:rPr lang="en-US" sz="2000" b="1" dirty="0"/>
              <a:t>Increased interactivity </a:t>
            </a:r>
            <a:r>
              <a:rPr lang="en-US" sz="2000" dirty="0"/>
              <a:t>− You can create interfaces that react when the user hovers over them with a mouse or activates them via the keyboard.</a:t>
            </a:r>
          </a:p>
          <a:p>
            <a:endParaRPr lang="en-US" sz="2000" dirty="0"/>
          </a:p>
          <a:p>
            <a:r>
              <a:rPr lang="en-US" sz="2000" b="1" dirty="0"/>
              <a:t>Richer interfaces </a:t>
            </a:r>
            <a:r>
              <a:rPr lang="en-US" sz="2000" dirty="0"/>
              <a:t>− You can use JavaScript to include such items as drag-and-drop components and sliders to give a Rich Interface to your site visitors.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994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JavaScript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905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Limitations of </a:t>
            </a:r>
            <a:r>
              <a:rPr lang="en-US" sz="2000" b="1" dirty="0" smtClean="0"/>
              <a:t>JavaScript </a:t>
            </a:r>
            <a:r>
              <a:rPr lang="en-US" sz="2000" b="1" dirty="0" smtClean="0"/>
              <a:t>?</a:t>
            </a:r>
          </a:p>
          <a:p>
            <a:endParaRPr lang="en-US" sz="2000" dirty="0" smtClean="0"/>
          </a:p>
          <a:p>
            <a:pPr lvl="0"/>
            <a:r>
              <a:rPr lang="en-US" sz="2000" dirty="0"/>
              <a:t>We cannot treat JavaScript as a full-fledged programming language. It lacks the following important </a:t>
            </a:r>
            <a:r>
              <a:rPr lang="en-US" sz="2000" dirty="0" smtClean="0"/>
              <a:t>features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Client-side JavaScript does not allow the reading or writing of files. This has been kept for security reason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JavaScript cannot be used for networking applications because there is no such support available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JavaScript doesn't have any multithreading or multiprocessor capabilities.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994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JavaScript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437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</a:t>
            </a:r>
            <a:r>
              <a:rPr lang="en-US" sz="2000" b="1" dirty="0" smtClean="0"/>
              <a:t>AJAX ?</a:t>
            </a:r>
          </a:p>
          <a:p>
            <a:endParaRPr lang="en-US" sz="2000" b="1" dirty="0" smtClean="0"/>
          </a:p>
          <a:p>
            <a:r>
              <a:rPr lang="en-US" sz="2000" dirty="0"/>
              <a:t>AJAX = Asynchronous JavaScript and XML.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en-US" sz="2000" dirty="0"/>
              <a:t>In short; AJAX is about loading data in the background and display it on the webpage, without reloading the whole page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Examples of applications using AJAX: Gmail, Google Maps, </a:t>
            </a:r>
            <a:r>
              <a:rPr lang="en-US" sz="2000" dirty="0" err="1"/>
              <a:t>Youtube</a:t>
            </a:r>
            <a:r>
              <a:rPr lang="en-US" sz="2000" dirty="0"/>
              <a:t>, and Facebook tabs.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994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JavaScript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50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</a:t>
            </a:r>
            <a:r>
              <a:rPr lang="en-US" sz="2000" b="1" dirty="0" err="1" smtClean="0"/>
              <a:t>jQuery</a:t>
            </a:r>
            <a:r>
              <a:rPr lang="en-US" sz="2000" b="1" dirty="0" smtClean="0"/>
              <a:t> ?</a:t>
            </a:r>
          </a:p>
          <a:p>
            <a:endParaRPr lang="en-US" sz="2000" b="1" dirty="0" smtClean="0"/>
          </a:p>
          <a:p>
            <a:r>
              <a:rPr lang="en-US" sz="2000" dirty="0" err="1"/>
              <a:t>jQuery</a:t>
            </a:r>
            <a:r>
              <a:rPr lang="en-US" sz="2000" dirty="0"/>
              <a:t>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</a:t>
            </a:r>
            <a:r>
              <a:rPr lang="en-US" sz="2000" dirty="0" err="1"/>
              <a:t>jQuery</a:t>
            </a:r>
            <a:r>
              <a:rPr lang="en-US" sz="2000" dirty="0"/>
              <a:t> has changed the way that millions of people write JavaScript.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895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</a:t>
            </a:r>
            <a:r>
              <a:rPr lang="en-US" sz="2000" b="1" dirty="0" err="1"/>
              <a:t>jQuery</a:t>
            </a:r>
            <a:r>
              <a:rPr lang="en-US" sz="2000" b="1" dirty="0"/>
              <a:t> library contains the following features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r>
              <a:rPr lang="en-US" sz="2000" dirty="0"/>
              <a:t>HTML/DOM manipulation</a:t>
            </a:r>
          </a:p>
          <a:p>
            <a:r>
              <a:rPr lang="en-US" sz="2000" dirty="0"/>
              <a:t>CSS manipulation</a:t>
            </a:r>
          </a:p>
          <a:p>
            <a:r>
              <a:rPr lang="en-US" sz="2000" dirty="0"/>
              <a:t>HTML event methods</a:t>
            </a:r>
          </a:p>
          <a:p>
            <a:r>
              <a:rPr lang="en-US" sz="2000" dirty="0"/>
              <a:t>Effects and animations</a:t>
            </a:r>
          </a:p>
          <a:p>
            <a:r>
              <a:rPr lang="en-US" sz="2000" dirty="0"/>
              <a:t>AJAX</a:t>
            </a:r>
          </a:p>
          <a:p>
            <a:r>
              <a:rPr lang="en-US" sz="2000" dirty="0" smtClean="0"/>
              <a:t>Utilities</a:t>
            </a:r>
          </a:p>
          <a:p>
            <a:endParaRPr lang="en-US" sz="2000" b="1" dirty="0"/>
          </a:p>
          <a:p>
            <a:r>
              <a:rPr lang="en-US" sz="2000" b="1" dirty="0"/>
              <a:t>Tip: In addition, </a:t>
            </a:r>
            <a:r>
              <a:rPr lang="en-US" sz="2000" b="1" dirty="0" err="1"/>
              <a:t>jQuery</a:t>
            </a:r>
            <a:r>
              <a:rPr lang="en-US" sz="2000" b="1" dirty="0"/>
              <a:t> has plugins for almost any task out there.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516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Why </a:t>
            </a:r>
            <a:r>
              <a:rPr lang="en-US" sz="2000" b="1" dirty="0" err="1"/>
              <a:t>jQuery</a:t>
            </a:r>
            <a:r>
              <a:rPr lang="en-US" sz="2000" b="1" dirty="0" smtClean="0"/>
              <a:t>?</a:t>
            </a:r>
          </a:p>
          <a:p>
            <a:endParaRPr lang="en-US" sz="2000" b="1" dirty="0" smtClean="0"/>
          </a:p>
          <a:p>
            <a:r>
              <a:rPr lang="en-US" sz="2000" dirty="0"/>
              <a:t>There are lots of other JavaScript frameworks out there, but </a:t>
            </a:r>
            <a:r>
              <a:rPr lang="en-US" sz="2000" dirty="0" err="1"/>
              <a:t>jQuery</a:t>
            </a:r>
            <a:r>
              <a:rPr lang="en-US" sz="2000" dirty="0"/>
              <a:t> seems to be the most popular, and also the most extendable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Many of the biggest companies on the Web use </a:t>
            </a:r>
            <a:r>
              <a:rPr lang="en-US" sz="2000" dirty="0" err="1"/>
              <a:t>jQuery</a:t>
            </a:r>
            <a:r>
              <a:rPr lang="en-US" sz="2000" dirty="0"/>
              <a:t>, such as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Google</a:t>
            </a:r>
          </a:p>
          <a:p>
            <a:r>
              <a:rPr lang="en-US" sz="2000" dirty="0"/>
              <a:t>Microsoft</a:t>
            </a:r>
          </a:p>
          <a:p>
            <a:r>
              <a:rPr lang="en-US" sz="2000" dirty="0"/>
              <a:t>IBM</a:t>
            </a:r>
          </a:p>
          <a:p>
            <a:r>
              <a:rPr lang="en-US" sz="2000" dirty="0"/>
              <a:t>Netflix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002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28" y="762000"/>
            <a:ext cx="78488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Downloading </a:t>
            </a:r>
            <a:r>
              <a:rPr lang="en-US" sz="2000" b="1" dirty="0" err="1" smtClean="0"/>
              <a:t>jQuery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/>
              <a:t>Both versions can be downloaded from jQuery.com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library is a single JavaScript file, and you reference it with the HTML &lt;script&gt; tag (notice that the &lt;script&gt; tag should be inside the &lt;head&gt; section</a:t>
            </a:r>
            <a:r>
              <a:rPr lang="en-US" sz="2000" dirty="0" smtClean="0"/>
              <a:t>):</a:t>
            </a:r>
          </a:p>
          <a:p>
            <a:endParaRPr lang="en-US" sz="2000" dirty="0"/>
          </a:p>
          <a:p>
            <a:r>
              <a:rPr lang="en-US" sz="2000" dirty="0"/>
              <a:t>&lt;head&gt;</a:t>
            </a:r>
            <a:endParaRPr lang="en-US" sz="2000" dirty="0"/>
          </a:p>
          <a:p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="jquery-3.1.1.min.js</a:t>
            </a:r>
            <a:r>
              <a:rPr lang="en-US" sz="2000" dirty="0" smtClean="0"/>
              <a:t>"&gt;&lt;/</a:t>
            </a:r>
            <a:r>
              <a:rPr lang="en-US" sz="2000" dirty="0"/>
              <a:t>script&gt;</a:t>
            </a:r>
            <a:endParaRPr lang="en-US" sz="2000" dirty="0"/>
          </a:p>
          <a:p>
            <a:r>
              <a:rPr lang="en-US" sz="2000" dirty="0"/>
              <a:t>&lt;/head&gt;</a:t>
            </a:r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1426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JQuery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324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2009</TotalTime>
  <Words>699</Words>
  <Application>Microsoft Office PowerPoint</Application>
  <PresentationFormat>On-screen Show (4:3)</PresentationFormat>
  <Paragraphs>188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Web Development (LAMP) Day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Demo</dc:title>
  <dc:creator>Windows User</dc:creator>
  <cp:lastModifiedBy>Ron</cp:lastModifiedBy>
  <cp:revision>49</cp:revision>
  <dcterms:created xsi:type="dcterms:W3CDTF">2015-06-21T23:55:52Z</dcterms:created>
  <dcterms:modified xsi:type="dcterms:W3CDTF">2016-11-18T10:00:11Z</dcterms:modified>
</cp:coreProperties>
</file>