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Anton"/>
      <p:regular r:id="rId12"/>
    </p:embeddedFont>
    <p:embeddedFont>
      <p:font typeface="Barlow"/>
      <p:regular r:id="rId13"/>
      <p:bold r:id="rId14"/>
      <p:italic r:id="rId15"/>
      <p:boldItalic r:id="rId16"/>
    </p:embeddedFont>
    <p:embeddedFont>
      <p:font typeface="Barlow 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y15Zfnj5tgQDBJCyeZXoOaCh4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Light-boldItalic.fntdata"/><Relationship Id="rId2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Barlow-regular.fntdata"/><Relationship Id="rId12" Type="http://schemas.openxmlformats.org/officeDocument/2006/relationships/font" Target="fonts/Anton-regular.fntdata"/><Relationship Id="rId15" Type="http://schemas.openxmlformats.org/officeDocument/2006/relationships/font" Target="fonts/Barlow-italic.fntdata"/><Relationship Id="rId14" Type="http://schemas.openxmlformats.org/officeDocument/2006/relationships/font" Target="fonts/Barlow-bold.fntdata"/><Relationship Id="rId17" Type="http://schemas.openxmlformats.org/officeDocument/2006/relationships/font" Target="fonts/BarlowLight-regular.fntdata"/><Relationship Id="rId16" Type="http://schemas.openxmlformats.org/officeDocument/2006/relationships/font" Target="fonts/Barlow-boldItalic.fntdata"/><Relationship Id="rId19" Type="http://schemas.openxmlformats.org/officeDocument/2006/relationships/font" Target="fonts/BarlowLight-italic.fntdata"/><Relationship Id="rId18" Type="http://schemas.openxmlformats.org/officeDocument/2006/relationships/font" Target="fonts/Barlow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9" name="Google Shape;10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sz="1800">
                <a:solidFill>
                  <a:schemeClr val="dk1"/>
                </a:solidFill>
                <a:latin typeface="Barlow"/>
                <a:ea typeface="Barlow"/>
                <a:cs typeface="Barlow"/>
                <a:sym typeface="Barlow"/>
              </a:rPr>
              <a:t>The world is facing many big challenges like climate change, water insecurity, and diseases; addressing these challenges in innovative ways requires interdisciplinary research using data from multiple sources. Many U.S. government agencies have substantial archives of high-quality, freely available data, but these archives can be difficult to navigate.</a:t>
            </a:r>
            <a:endParaRPr sz="1800">
              <a:solidFill>
                <a:schemeClr val="dk1"/>
              </a:solidFill>
              <a:latin typeface="Barlow"/>
              <a:ea typeface="Barlow"/>
              <a:cs typeface="Barlow"/>
              <a:sym typeface="Barl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89d6568c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289d6568c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289d6568c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289d6568c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89d6568c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89d6568c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289d6568c9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289d6568c9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289d6568c9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289d6568c9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100000">
              <a:schemeClr val="lt2"/>
            </a:gs>
          </a:gsLst>
          <a:lin ang="5400700" scaled="0"/>
        </a:gradFill>
      </p:bgPr>
    </p:bg>
    <p:spTree>
      <p:nvGrpSpPr>
        <p:cNvPr id="8" name="Shape 8"/>
        <p:cNvGrpSpPr/>
        <p:nvPr/>
      </p:nvGrpSpPr>
      <p:grpSpPr>
        <a:xfrm>
          <a:off x="0" y="0"/>
          <a:ext cx="0" cy="0"/>
          <a:chOff x="0" y="0"/>
          <a:chExt cx="0" cy="0"/>
        </a:xfrm>
      </p:grpSpPr>
      <p:sp>
        <p:nvSpPr>
          <p:cNvPr id="9" name="Google Shape;9;p59"/>
          <p:cNvSpPr txBox="1"/>
          <p:nvPr>
            <p:ph type="ctrTitle"/>
          </p:nvPr>
        </p:nvSpPr>
        <p:spPr>
          <a:xfrm>
            <a:off x="4143850" y="1168838"/>
            <a:ext cx="4424100" cy="24054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5200"/>
              <a:buNone/>
              <a:defRPr sz="6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9"/>
          <p:cNvSpPr txBox="1"/>
          <p:nvPr>
            <p:ph idx="1" type="subTitle"/>
          </p:nvPr>
        </p:nvSpPr>
        <p:spPr>
          <a:xfrm>
            <a:off x="4143425" y="3574238"/>
            <a:ext cx="4424100" cy="41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59"/>
          <p:cNvSpPr/>
          <p:nvPr/>
        </p:nvSpPr>
        <p:spPr>
          <a:xfrm>
            <a:off x="-8006"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9"/>
          <p:cNvSpPr/>
          <p:nvPr/>
        </p:nvSpPr>
        <p:spPr>
          <a:xfrm>
            <a:off x="-15871" y="1217393"/>
            <a:ext cx="1024743" cy="2746202"/>
          </a:xfrm>
          <a:custGeom>
            <a:rect b="b" l="l" r="r" t="t"/>
            <a:pathLst>
              <a:path extrusionOk="0" h="42948" w="16026">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9"/>
          <p:cNvSpPr/>
          <p:nvPr/>
        </p:nvSpPr>
        <p:spPr>
          <a:xfrm>
            <a:off x="-12994" y="1653802"/>
            <a:ext cx="306988" cy="1708032"/>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9"/>
          <p:cNvSpPr/>
          <p:nvPr/>
        </p:nvSpPr>
        <p:spPr>
          <a:xfrm>
            <a:off x="-14209" y="705724"/>
            <a:ext cx="1443566" cy="4093407"/>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9"/>
          <p:cNvSpPr/>
          <p:nvPr/>
        </p:nvSpPr>
        <p:spPr>
          <a:xfrm>
            <a:off x="-3019" y="943847"/>
            <a:ext cx="409104" cy="334611"/>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9"/>
          <p:cNvSpPr/>
          <p:nvPr/>
        </p:nvSpPr>
        <p:spPr>
          <a:xfrm>
            <a:off x="-30450" y="69302"/>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9"/>
          <p:cNvSpPr/>
          <p:nvPr/>
        </p:nvSpPr>
        <p:spPr>
          <a:xfrm>
            <a:off x="529112"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9"/>
          <p:cNvSpPr/>
          <p:nvPr/>
        </p:nvSpPr>
        <p:spPr>
          <a:xfrm>
            <a:off x="187850"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9"/>
          <p:cNvSpPr/>
          <p:nvPr/>
        </p:nvSpPr>
        <p:spPr>
          <a:xfrm>
            <a:off x="-12994" y="3962582"/>
            <a:ext cx="1507253" cy="1119186"/>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9"/>
          <p:cNvSpPr/>
          <p:nvPr/>
        </p:nvSpPr>
        <p:spPr>
          <a:xfrm>
            <a:off x="-21882" y="2792686"/>
            <a:ext cx="295926" cy="77977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9"/>
          <p:cNvSpPr/>
          <p:nvPr/>
        </p:nvSpPr>
        <p:spPr>
          <a:xfrm>
            <a:off x="751824"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9"/>
          <p:cNvSpPr/>
          <p:nvPr/>
        </p:nvSpPr>
        <p:spPr>
          <a:xfrm>
            <a:off x="-3019"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9"/>
          <p:cNvSpPr/>
          <p:nvPr/>
        </p:nvSpPr>
        <p:spPr>
          <a:xfrm>
            <a:off x="528344"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9"/>
          <p:cNvSpPr/>
          <p:nvPr/>
        </p:nvSpPr>
        <p:spPr>
          <a:xfrm>
            <a:off x="451038"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9"/>
          <p:cNvSpPr/>
          <p:nvPr/>
        </p:nvSpPr>
        <p:spPr>
          <a:xfrm>
            <a:off x="719825" y="-442598"/>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9"/>
          <p:cNvSpPr/>
          <p:nvPr/>
        </p:nvSpPr>
        <p:spPr>
          <a:xfrm rot="947843">
            <a:off x="1273317"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9"/>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9"/>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9"/>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9"/>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9"/>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59"/>
          <p:cNvGrpSpPr/>
          <p:nvPr/>
        </p:nvGrpSpPr>
        <p:grpSpPr>
          <a:xfrm>
            <a:off x="-3604212" y="-1031450"/>
            <a:ext cx="7194900" cy="7194900"/>
            <a:chOff x="-3604212" y="-1031450"/>
            <a:chExt cx="7194900" cy="7194900"/>
          </a:xfrm>
        </p:grpSpPr>
        <p:sp>
          <p:nvSpPr>
            <p:cNvPr id="33" name="Google Shape;33;p59"/>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9"/>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9"/>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9"/>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9"/>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dk2"/>
            </a:gs>
            <a:gs pos="100000">
              <a:schemeClr val="lt2"/>
            </a:gs>
          </a:gsLst>
          <a:lin ang="18900044" scaled="0"/>
        </a:gradFill>
      </p:bgPr>
    </p:bg>
    <p:spTree>
      <p:nvGrpSpPr>
        <p:cNvPr id="317" name="Shape 317"/>
        <p:cNvGrpSpPr/>
        <p:nvPr/>
      </p:nvGrpSpPr>
      <p:grpSpPr>
        <a:xfrm>
          <a:off x="0" y="0"/>
          <a:ext cx="0" cy="0"/>
          <a:chOff x="0" y="0"/>
          <a:chExt cx="0" cy="0"/>
        </a:xfrm>
      </p:grpSpPr>
      <p:sp>
        <p:nvSpPr>
          <p:cNvPr id="318" name="Google Shape;318;p68"/>
          <p:cNvSpPr txBox="1"/>
          <p:nvPr>
            <p:ph idx="1" type="subTitle"/>
          </p:nvPr>
        </p:nvSpPr>
        <p:spPr>
          <a:xfrm>
            <a:off x="1354650" y="2990575"/>
            <a:ext cx="6434700" cy="61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19" name="Google Shape;319;p68"/>
          <p:cNvSpPr txBox="1"/>
          <p:nvPr>
            <p:ph hasCustomPrompt="1" type="title"/>
          </p:nvPr>
        </p:nvSpPr>
        <p:spPr>
          <a:xfrm>
            <a:off x="716800" y="1534925"/>
            <a:ext cx="7710300" cy="151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98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20" name="Google Shape;320;p68"/>
          <p:cNvSpPr/>
          <p:nvPr/>
        </p:nvSpPr>
        <p:spPr>
          <a:xfrm flipH="1" rot="2362087">
            <a:off x="60588" y="1051550"/>
            <a:ext cx="1042635" cy="87733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8"/>
          <p:cNvSpPr/>
          <p:nvPr/>
        </p:nvSpPr>
        <p:spPr>
          <a:xfrm flipH="1" rot="5400000">
            <a:off x="372026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8"/>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8"/>
          <p:cNvSpPr/>
          <p:nvPr/>
        </p:nvSpPr>
        <p:spPr>
          <a:xfrm flipH="1" rot="5400000">
            <a:off x="8067818"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8"/>
          <p:cNvSpPr/>
          <p:nvPr/>
        </p:nvSpPr>
        <p:spPr>
          <a:xfrm flipH="1" rot="538079">
            <a:off x="-359812" y="171960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8"/>
          <p:cNvSpPr/>
          <p:nvPr/>
        </p:nvSpPr>
        <p:spPr>
          <a:xfrm flipH="1" rot="9560681">
            <a:off x="6070384"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8"/>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8"/>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8"/>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8"/>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8"/>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8"/>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68"/>
          <p:cNvGrpSpPr/>
          <p:nvPr/>
        </p:nvGrpSpPr>
        <p:grpSpPr>
          <a:xfrm flipH="1">
            <a:off x="-1074487" y="-989812"/>
            <a:ext cx="11292974" cy="7049037"/>
            <a:chOff x="-1074487" y="-989812"/>
            <a:chExt cx="11292974" cy="7049037"/>
          </a:xfrm>
        </p:grpSpPr>
        <p:grpSp>
          <p:nvGrpSpPr>
            <p:cNvPr id="333" name="Google Shape;333;p68"/>
            <p:cNvGrpSpPr/>
            <p:nvPr/>
          </p:nvGrpSpPr>
          <p:grpSpPr>
            <a:xfrm>
              <a:off x="7476363" y="3317101"/>
              <a:ext cx="2742124" cy="2742124"/>
              <a:chOff x="-1087568" y="-1126448"/>
              <a:chExt cx="2274300" cy="2274300"/>
            </a:xfrm>
          </p:grpSpPr>
          <p:sp>
            <p:nvSpPr>
              <p:cNvPr id="334" name="Google Shape;334;p6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6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68"/>
            <p:cNvGrpSpPr/>
            <p:nvPr/>
          </p:nvGrpSpPr>
          <p:grpSpPr>
            <a:xfrm>
              <a:off x="-1074487" y="-989812"/>
              <a:ext cx="2742124" cy="2742124"/>
              <a:chOff x="-1087568" y="-1126448"/>
              <a:chExt cx="2274300" cy="2274300"/>
            </a:xfrm>
          </p:grpSpPr>
          <p:sp>
            <p:nvSpPr>
              <p:cNvPr id="339" name="Google Shape;339;p6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3" name="Google Shape;343;p68"/>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8"/>
          <p:cNvSpPr/>
          <p:nvPr/>
        </p:nvSpPr>
        <p:spPr>
          <a:xfrm>
            <a:off x="8280025" y="1501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8"/>
          <p:cNvSpPr/>
          <p:nvPr/>
        </p:nvSpPr>
        <p:spPr>
          <a:xfrm>
            <a:off x="7763275" y="7406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8"/>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8"/>
          <p:cNvSpPr/>
          <p:nvPr/>
        </p:nvSpPr>
        <p:spPr>
          <a:xfrm>
            <a:off x="8958775"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8"/>
          <p:cNvSpPr/>
          <p:nvPr/>
        </p:nvSpPr>
        <p:spPr>
          <a:xfrm>
            <a:off x="32272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8"/>
          <p:cNvSpPr/>
          <p:nvPr/>
        </p:nvSpPr>
        <p:spPr>
          <a:xfrm>
            <a:off x="661411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8"/>
          <p:cNvSpPr/>
          <p:nvPr/>
        </p:nvSpPr>
        <p:spPr>
          <a:xfrm>
            <a:off x="575675" y="31881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68"/>
          <p:cNvSpPr/>
          <p:nvPr/>
        </p:nvSpPr>
        <p:spPr>
          <a:xfrm>
            <a:off x="615662"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8"/>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8"/>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68"/>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gradFill>
          <a:gsLst>
            <a:gs pos="0">
              <a:schemeClr val="dk2"/>
            </a:gs>
            <a:gs pos="100000">
              <a:schemeClr val="lt2"/>
            </a:gs>
          </a:gsLst>
          <a:lin ang="5400700" scaled="0"/>
        </a:gradFill>
      </p:bgPr>
    </p:bg>
    <p:spTree>
      <p:nvGrpSpPr>
        <p:cNvPr id="355" name="Shape 355"/>
        <p:cNvGrpSpPr/>
        <p:nvPr/>
      </p:nvGrpSpPr>
      <p:grpSpPr>
        <a:xfrm>
          <a:off x="0" y="0"/>
          <a:ext cx="0" cy="0"/>
          <a:chOff x="0" y="0"/>
          <a:chExt cx="0" cy="0"/>
        </a:xfrm>
      </p:grpSpPr>
      <p:sp>
        <p:nvSpPr>
          <p:cNvPr id="356" name="Google Shape;356;p69"/>
          <p:cNvSpPr txBox="1"/>
          <p:nvPr>
            <p:ph type="title"/>
          </p:nvPr>
        </p:nvSpPr>
        <p:spPr>
          <a:xfrm>
            <a:off x="716850" y="454825"/>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7" name="Google Shape;357;p69"/>
          <p:cNvSpPr/>
          <p:nvPr/>
        </p:nvSpPr>
        <p:spPr>
          <a:xfrm rot="10800000">
            <a:off x="133083" y="3587971"/>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9"/>
          <p:cNvSpPr/>
          <p:nvPr/>
        </p:nvSpPr>
        <p:spPr>
          <a:xfrm rot="10800000">
            <a:off x="479790" y="-77462"/>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9"/>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9"/>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9"/>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9"/>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9"/>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9"/>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9"/>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9"/>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9"/>
          <p:cNvSpPr/>
          <p:nvPr/>
        </p:nvSpPr>
        <p:spPr>
          <a:xfrm>
            <a:off x="8187706" y="-5808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9"/>
          <p:cNvSpPr/>
          <p:nvPr/>
        </p:nvSpPr>
        <p:spPr>
          <a:xfrm>
            <a:off x="7726931" y="46479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9"/>
          <p:cNvSpPr/>
          <p:nvPr/>
        </p:nvSpPr>
        <p:spPr>
          <a:xfrm>
            <a:off x="8119617" y="-113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9"/>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9"/>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9"/>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9"/>
          <p:cNvSpPr/>
          <p:nvPr/>
        </p:nvSpPr>
        <p:spPr>
          <a:xfrm flipH="1" rot="10800000">
            <a:off x="8507989" y="36407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9"/>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9"/>
          <p:cNvSpPr/>
          <p:nvPr/>
        </p:nvSpPr>
        <p:spPr>
          <a:xfrm flipH="1" rot="10800000">
            <a:off x="8456275" y="518598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bg>
      <p:bgPr>
        <a:gradFill>
          <a:gsLst>
            <a:gs pos="0">
              <a:schemeClr val="dk2"/>
            </a:gs>
            <a:gs pos="100000">
              <a:schemeClr val="lt2"/>
            </a:gs>
          </a:gsLst>
          <a:lin ang="16200038" scaled="0"/>
        </a:gradFill>
      </p:bgPr>
    </p:bg>
    <p:spTree>
      <p:nvGrpSpPr>
        <p:cNvPr id="376" name="Shape 376"/>
        <p:cNvGrpSpPr/>
        <p:nvPr/>
      </p:nvGrpSpPr>
      <p:grpSpPr>
        <a:xfrm>
          <a:off x="0" y="0"/>
          <a:ext cx="0" cy="0"/>
          <a:chOff x="0" y="0"/>
          <a:chExt cx="0" cy="0"/>
        </a:xfrm>
      </p:grpSpPr>
      <p:sp>
        <p:nvSpPr>
          <p:cNvPr id="377" name="Google Shape;377;p70"/>
          <p:cNvSpPr txBox="1"/>
          <p:nvPr>
            <p:ph type="title"/>
          </p:nvPr>
        </p:nvSpPr>
        <p:spPr>
          <a:xfrm>
            <a:off x="716800" y="455700"/>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8" name="Google Shape;378;p70"/>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9" name="Google Shape;379;p70"/>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0"/>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0"/>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0"/>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0"/>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70"/>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0"/>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0"/>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p70"/>
          <p:cNvGrpSpPr/>
          <p:nvPr/>
        </p:nvGrpSpPr>
        <p:grpSpPr>
          <a:xfrm flipH="1">
            <a:off x="7951632" y="-1126448"/>
            <a:ext cx="2274300" cy="2274300"/>
            <a:chOff x="-1087568" y="-1126448"/>
            <a:chExt cx="2274300" cy="2274300"/>
          </a:xfrm>
        </p:grpSpPr>
        <p:sp>
          <p:nvSpPr>
            <p:cNvPr id="388" name="Google Shape;388;p70"/>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0"/>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0"/>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0"/>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70"/>
          <p:cNvGrpSpPr/>
          <p:nvPr/>
        </p:nvGrpSpPr>
        <p:grpSpPr>
          <a:xfrm flipH="1">
            <a:off x="-1136318" y="4004977"/>
            <a:ext cx="2274300" cy="2274300"/>
            <a:chOff x="-1087568" y="-1126448"/>
            <a:chExt cx="2274300" cy="2274300"/>
          </a:xfrm>
        </p:grpSpPr>
        <p:sp>
          <p:nvSpPr>
            <p:cNvPr id="393" name="Google Shape;393;p70"/>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0"/>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0"/>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0"/>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 name="Google Shape;397;p70"/>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0"/>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0"/>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0"/>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0"/>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0"/>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0"/>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0"/>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0"/>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70"/>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0"/>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0"/>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0"/>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gradFill>
          <a:gsLst>
            <a:gs pos="0">
              <a:schemeClr val="dk2"/>
            </a:gs>
            <a:gs pos="100000">
              <a:schemeClr val="lt2"/>
            </a:gs>
          </a:gsLst>
          <a:lin ang="10800025" scaled="0"/>
        </a:gradFill>
      </p:bgPr>
    </p:bg>
    <p:spTree>
      <p:nvGrpSpPr>
        <p:cNvPr id="410" name="Shape 410"/>
        <p:cNvGrpSpPr/>
        <p:nvPr/>
      </p:nvGrpSpPr>
      <p:grpSpPr>
        <a:xfrm>
          <a:off x="0" y="0"/>
          <a:ext cx="0" cy="0"/>
          <a:chOff x="0" y="0"/>
          <a:chExt cx="0" cy="0"/>
        </a:xfrm>
      </p:grpSpPr>
      <p:sp>
        <p:nvSpPr>
          <p:cNvPr id="411" name="Google Shape;411;p71"/>
          <p:cNvSpPr txBox="1"/>
          <p:nvPr>
            <p:ph idx="1" type="subTitle"/>
          </p:nvPr>
        </p:nvSpPr>
        <p:spPr>
          <a:xfrm>
            <a:off x="4519650" y="2827025"/>
            <a:ext cx="3850800" cy="86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12" name="Google Shape;412;p71"/>
          <p:cNvSpPr txBox="1"/>
          <p:nvPr>
            <p:ph type="title"/>
          </p:nvPr>
        </p:nvSpPr>
        <p:spPr>
          <a:xfrm>
            <a:off x="4519650" y="1451375"/>
            <a:ext cx="3850800" cy="147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3" name="Google Shape;413;p71"/>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1"/>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1"/>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1"/>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1"/>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1"/>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1"/>
          <p:cNvSpPr/>
          <p:nvPr/>
        </p:nvSpPr>
        <p:spPr>
          <a:xfrm>
            <a:off x="8328800" y="419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1"/>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1"/>
          <p:cNvSpPr/>
          <p:nvPr/>
        </p:nvSpPr>
        <p:spPr>
          <a:xfrm>
            <a:off x="8801936" y="10989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1"/>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1"/>
          <p:cNvSpPr/>
          <p:nvPr/>
        </p:nvSpPr>
        <p:spPr>
          <a:xfrm>
            <a:off x="253287" y="2689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1"/>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1"/>
          <p:cNvSpPr/>
          <p:nvPr/>
        </p:nvSpPr>
        <p:spPr>
          <a:xfrm flipH="1" rot="1022424">
            <a:off x="8527418" y="224248"/>
            <a:ext cx="1019018" cy="857455"/>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1"/>
          <p:cNvSpPr/>
          <p:nvPr/>
        </p:nvSpPr>
        <p:spPr>
          <a:xfrm flipH="1" rot="-4470473">
            <a:off x="8159434" y="-486033"/>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1"/>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1"/>
          <p:cNvSpPr/>
          <p:nvPr/>
        </p:nvSpPr>
        <p:spPr>
          <a:xfrm>
            <a:off x="530847" y="82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_1">
    <p:bg>
      <p:bgPr>
        <a:gradFill>
          <a:gsLst>
            <a:gs pos="0">
              <a:schemeClr val="dk2"/>
            </a:gs>
            <a:gs pos="100000">
              <a:schemeClr val="lt2"/>
            </a:gs>
          </a:gsLst>
          <a:lin ang="5400700" scaled="0"/>
        </a:gradFill>
      </p:bgPr>
    </p:bg>
    <p:spTree>
      <p:nvGrpSpPr>
        <p:cNvPr id="429" name="Shape 429"/>
        <p:cNvGrpSpPr/>
        <p:nvPr/>
      </p:nvGrpSpPr>
      <p:grpSpPr>
        <a:xfrm>
          <a:off x="0" y="0"/>
          <a:ext cx="0" cy="0"/>
          <a:chOff x="0" y="0"/>
          <a:chExt cx="0" cy="0"/>
        </a:xfrm>
      </p:grpSpPr>
      <p:sp>
        <p:nvSpPr>
          <p:cNvPr id="430" name="Google Shape;430;p72"/>
          <p:cNvSpPr txBox="1"/>
          <p:nvPr>
            <p:ph type="title"/>
          </p:nvPr>
        </p:nvSpPr>
        <p:spPr>
          <a:xfrm>
            <a:off x="1763613" y="457800"/>
            <a:ext cx="56169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5400">
                <a:solidFill>
                  <a:schemeClr val="dk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431" name="Google Shape;431;p72"/>
          <p:cNvSpPr txBox="1"/>
          <p:nvPr>
            <p:ph idx="1" type="subTitle"/>
          </p:nvPr>
        </p:nvSpPr>
        <p:spPr>
          <a:xfrm>
            <a:off x="2526000" y="1223675"/>
            <a:ext cx="4092000" cy="3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72"/>
          <p:cNvSpPr txBox="1"/>
          <p:nvPr>
            <p:ph idx="2" type="title"/>
          </p:nvPr>
        </p:nvSpPr>
        <p:spPr>
          <a:xfrm>
            <a:off x="1763488" y="1966563"/>
            <a:ext cx="56169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5400">
                <a:solidFill>
                  <a:schemeClr val="dk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433" name="Google Shape;433;p72"/>
          <p:cNvSpPr txBox="1"/>
          <p:nvPr>
            <p:ph idx="3" type="subTitle"/>
          </p:nvPr>
        </p:nvSpPr>
        <p:spPr>
          <a:xfrm>
            <a:off x="2526000" y="2732438"/>
            <a:ext cx="4092000" cy="3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72"/>
          <p:cNvSpPr txBox="1"/>
          <p:nvPr>
            <p:ph idx="4" type="title"/>
          </p:nvPr>
        </p:nvSpPr>
        <p:spPr>
          <a:xfrm>
            <a:off x="1763613" y="3475325"/>
            <a:ext cx="56169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5400">
                <a:solidFill>
                  <a:schemeClr val="dk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435" name="Google Shape;435;p72"/>
          <p:cNvSpPr txBox="1"/>
          <p:nvPr>
            <p:ph idx="5" type="subTitle"/>
          </p:nvPr>
        </p:nvSpPr>
        <p:spPr>
          <a:xfrm>
            <a:off x="2526000" y="4241200"/>
            <a:ext cx="4092000" cy="3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6" name="Google Shape;436;p72"/>
          <p:cNvSpPr/>
          <p:nvPr/>
        </p:nvSpPr>
        <p:spPr>
          <a:xfrm flipH="1">
            <a:off x="2410749"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7843"/>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2"/>
          <p:cNvSpPr/>
          <p:nvPr/>
        </p:nvSpPr>
        <p:spPr>
          <a:xfrm>
            <a:off x="9067886"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8" name="Google Shape;438;p72"/>
          <p:cNvSpPr/>
          <p:nvPr/>
        </p:nvSpPr>
        <p:spPr>
          <a:xfrm>
            <a:off x="8450067"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2"/>
          <p:cNvSpPr/>
          <p:nvPr/>
        </p:nvSpPr>
        <p:spPr>
          <a:xfrm>
            <a:off x="7590046"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2"/>
          <p:cNvSpPr/>
          <p:nvPr/>
        </p:nvSpPr>
        <p:spPr>
          <a:xfrm rot="-929517">
            <a:off x="8452558"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2"/>
          <p:cNvSpPr/>
          <p:nvPr/>
        </p:nvSpPr>
        <p:spPr>
          <a:xfrm>
            <a:off x="8342679"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2"/>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2"/>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2"/>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2"/>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6" name="Google Shape;446;p72"/>
          <p:cNvGrpSpPr/>
          <p:nvPr/>
        </p:nvGrpSpPr>
        <p:grpSpPr>
          <a:xfrm>
            <a:off x="-1081493" y="-1126448"/>
            <a:ext cx="2274300" cy="2274300"/>
            <a:chOff x="-1087568" y="-1126448"/>
            <a:chExt cx="2274300" cy="2274300"/>
          </a:xfrm>
        </p:grpSpPr>
        <p:sp>
          <p:nvSpPr>
            <p:cNvPr id="447" name="Google Shape;447;p7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72"/>
          <p:cNvGrpSpPr/>
          <p:nvPr/>
        </p:nvGrpSpPr>
        <p:grpSpPr>
          <a:xfrm>
            <a:off x="8006457" y="4004977"/>
            <a:ext cx="2274300" cy="2274300"/>
            <a:chOff x="-1087568" y="-1126448"/>
            <a:chExt cx="2274300" cy="2274300"/>
          </a:xfrm>
        </p:grpSpPr>
        <p:sp>
          <p:nvSpPr>
            <p:cNvPr id="452" name="Google Shape;452;p7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6" name="Google Shape;456;p72"/>
          <p:cNvSpPr/>
          <p:nvPr/>
        </p:nvSpPr>
        <p:spPr>
          <a:xfrm>
            <a:off x="776050" y="6584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2"/>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2"/>
          <p:cNvSpPr/>
          <p:nvPr/>
        </p:nvSpPr>
        <p:spPr>
          <a:xfrm>
            <a:off x="8521725"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2"/>
          <p:cNvSpPr/>
          <p:nvPr/>
        </p:nvSpPr>
        <p:spPr>
          <a:xfrm>
            <a:off x="303000"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2"/>
          <p:cNvSpPr/>
          <p:nvPr/>
        </p:nvSpPr>
        <p:spPr>
          <a:xfrm>
            <a:off x="448175"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2"/>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2"/>
          <p:cNvSpPr/>
          <p:nvPr/>
        </p:nvSpPr>
        <p:spPr>
          <a:xfrm>
            <a:off x="1063675" y="1262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2"/>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2"/>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2"/>
          <p:cNvSpPr/>
          <p:nvPr/>
        </p:nvSpPr>
        <p:spPr>
          <a:xfrm>
            <a:off x="8926813"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2"/>
          <p:cNvSpPr/>
          <p:nvPr/>
        </p:nvSpPr>
        <p:spPr>
          <a:xfrm>
            <a:off x="84938"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2"/>
          <p:cNvSpPr/>
          <p:nvPr/>
        </p:nvSpPr>
        <p:spPr>
          <a:xfrm>
            <a:off x="1773048"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2"/>
          <p:cNvSpPr/>
          <p:nvPr/>
        </p:nvSpPr>
        <p:spPr>
          <a:xfrm>
            <a:off x="266036" y="186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2"/>
            </a:gs>
            <a:gs pos="100000">
              <a:schemeClr val="lt2"/>
            </a:gs>
          </a:gsLst>
          <a:lin ang="18900044" scaled="0"/>
        </a:gradFill>
      </p:bgPr>
    </p:bg>
    <p:spTree>
      <p:nvGrpSpPr>
        <p:cNvPr id="469" name="Shape 469"/>
        <p:cNvGrpSpPr/>
        <p:nvPr/>
      </p:nvGrpSpPr>
      <p:grpSpPr>
        <a:xfrm>
          <a:off x="0" y="0"/>
          <a:ext cx="0" cy="0"/>
          <a:chOff x="0" y="0"/>
          <a:chExt cx="0" cy="0"/>
        </a:xfrm>
      </p:grpSpPr>
      <p:sp>
        <p:nvSpPr>
          <p:cNvPr id="470" name="Google Shape;470;p73"/>
          <p:cNvSpPr txBox="1"/>
          <p:nvPr>
            <p:ph type="title"/>
          </p:nvPr>
        </p:nvSpPr>
        <p:spPr>
          <a:xfrm>
            <a:off x="716800" y="455700"/>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1" name="Google Shape;471;p73"/>
          <p:cNvSpPr txBox="1"/>
          <p:nvPr>
            <p:ph idx="1" type="subTitle"/>
          </p:nvPr>
        </p:nvSpPr>
        <p:spPr>
          <a:xfrm>
            <a:off x="564575" y="2639050"/>
            <a:ext cx="2658600" cy="50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72" name="Google Shape;472;p73"/>
          <p:cNvSpPr txBox="1"/>
          <p:nvPr>
            <p:ph idx="2" type="subTitle"/>
          </p:nvPr>
        </p:nvSpPr>
        <p:spPr>
          <a:xfrm>
            <a:off x="805475" y="3014800"/>
            <a:ext cx="2176800" cy="81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73" name="Google Shape;473;p73"/>
          <p:cNvSpPr txBox="1"/>
          <p:nvPr>
            <p:ph idx="3" type="subTitle"/>
          </p:nvPr>
        </p:nvSpPr>
        <p:spPr>
          <a:xfrm>
            <a:off x="3242661" y="2639050"/>
            <a:ext cx="2658600" cy="50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74" name="Google Shape;474;p73"/>
          <p:cNvSpPr txBox="1"/>
          <p:nvPr>
            <p:ph idx="4" type="subTitle"/>
          </p:nvPr>
        </p:nvSpPr>
        <p:spPr>
          <a:xfrm>
            <a:off x="3483562" y="3014800"/>
            <a:ext cx="2176800" cy="81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75" name="Google Shape;475;p73"/>
          <p:cNvSpPr txBox="1"/>
          <p:nvPr>
            <p:ph idx="5" type="subTitle"/>
          </p:nvPr>
        </p:nvSpPr>
        <p:spPr>
          <a:xfrm>
            <a:off x="5920721" y="2639050"/>
            <a:ext cx="2658600" cy="50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76" name="Google Shape;476;p73"/>
          <p:cNvSpPr txBox="1"/>
          <p:nvPr>
            <p:ph idx="6" type="subTitle"/>
          </p:nvPr>
        </p:nvSpPr>
        <p:spPr>
          <a:xfrm>
            <a:off x="6161634" y="3014800"/>
            <a:ext cx="2176800" cy="81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77" name="Google Shape;477;p73"/>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3"/>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3"/>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3"/>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3"/>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3"/>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3"/>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3"/>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5" name="Google Shape;485;p73"/>
          <p:cNvGrpSpPr/>
          <p:nvPr/>
        </p:nvGrpSpPr>
        <p:grpSpPr>
          <a:xfrm>
            <a:off x="-1134868" y="-1133248"/>
            <a:ext cx="2274300" cy="2274300"/>
            <a:chOff x="-1087568" y="-1126448"/>
            <a:chExt cx="2274300" cy="2274300"/>
          </a:xfrm>
        </p:grpSpPr>
        <p:sp>
          <p:nvSpPr>
            <p:cNvPr id="486" name="Google Shape;486;p7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0" name="Google Shape;490;p73"/>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3"/>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3"/>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3" name="Google Shape;493;p73"/>
          <p:cNvGrpSpPr/>
          <p:nvPr/>
        </p:nvGrpSpPr>
        <p:grpSpPr>
          <a:xfrm>
            <a:off x="8020382" y="-1133248"/>
            <a:ext cx="2274300" cy="2274300"/>
            <a:chOff x="-1087568" y="-1126448"/>
            <a:chExt cx="2274300" cy="2274300"/>
          </a:xfrm>
        </p:grpSpPr>
        <p:sp>
          <p:nvSpPr>
            <p:cNvPr id="494" name="Google Shape;494;p7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8" name="Google Shape;498;p73"/>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3"/>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3"/>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3"/>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3"/>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3"/>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3"/>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bg>
      <p:bgPr>
        <a:gradFill>
          <a:gsLst>
            <a:gs pos="0">
              <a:schemeClr val="dk2"/>
            </a:gs>
            <a:gs pos="100000">
              <a:schemeClr val="lt2"/>
            </a:gs>
          </a:gsLst>
          <a:lin ang="10800025" scaled="0"/>
        </a:gradFill>
      </p:bgPr>
    </p:bg>
    <p:spTree>
      <p:nvGrpSpPr>
        <p:cNvPr id="505" name="Shape 505"/>
        <p:cNvGrpSpPr/>
        <p:nvPr/>
      </p:nvGrpSpPr>
      <p:grpSpPr>
        <a:xfrm>
          <a:off x="0" y="0"/>
          <a:ext cx="0" cy="0"/>
          <a:chOff x="0" y="0"/>
          <a:chExt cx="0" cy="0"/>
        </a:xfrm>
      </p:grpSpPr>
      <p:sp>
        <p:nvSpPr>
          <p:cNvPr id="506" name="Google Shape;506;p74"/>
          <p:cNvSpPr txBox="1"/>
          <p:nvPr>
            <p:ph idx="1" type="subTitle"/>
          </p:nvPr>
        </p:nvSpPr>
        <p:spPr>
          <a:xfrm>
            <a:off x="2640300" y="3009688"/>
            <a:ext cx="3863400" cy="49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2000"/>
              <a:buFont typeface="Chewy"/>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07" name="Google Shape;507;p74"/>
          <p:cNvSpPr txBox="1"/>
          <p:nvPr>
            <p:ph idx="2" type="subTitle"/>
          </p:nvPr>
        </p:nvSpPr>
        <p:spPr>
          <a:xfrm>
            <a:off x="1646850" y="1642700"/>
            <a:ext cx="5850300" cy="132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b="0" sz="2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08" name="Google Shape;508;p74"/>
          <p:cNvSpPr/>
          <p:nvPr/>
        </p:nvSpPr>
        <p:spPr>
          <a:xfrm>
            <a:off x="-51508" y="1697622"/>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4"/>
          <p:cNvSpPr/>
          <p:nvPr/>
        </p:nvSpPr>
        <p:spPr>
          <a:xfrm>
            <a:off x="-483527" y="96559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4"/>
          <p:cNvSpPr/>
          <p:nvPr/>
        </p:nvSpPr>
        <p:spPr>
          <a:xfrm>
            <a:off x="-59606" y="385699"/>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4"/>
          <p:cNvSpPr/>
          <p:nvPr/>
        </p:nvSpPr>
        <p:spPr>
          <a:xfrm>
            <a:off x="-498326" y="38569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4"/>
          <p:cNvSpPr/>
          <p:nvPr/>
        </p:nvSpPr>
        <p:spPr>
          <a:xfrm>
            <a:off x="11539" y="1620024"/>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4"/>
          <p:cNvSpPr/>
          <p:nvPr/>
        </p:nvSpPr>
        <p:spPr>
          <a:xfrm>
            <a:off x="-147464" y="334805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4"/>
          <p:cNvSpPr/>
          <p:nvPr/>
        </p:nvSpPr>
        <p:spPr>
          <a:xfrm>
            <a:off x="-482420" y="3933239"/>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4"/>
          <p:cNvSpPr/>
          <p:nvPr/>
        </p:nvSpPr>
        <p:spPr>
          <a:xfrm>
            <a:off x="-59607" y="2735370"/>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4"/>
          <p:cNvSpPr/>
          <p:nvPr/>
        </p:nvSpPr>
        <p:spPr>
          <a:xfrm>
            <a:off x="339497" y="2411722"/>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4"/>
          <p:cNvSpPr/>
          <p:nvPr/>
        </p:nvSpPr>
        <p:spPr>
          <a:xfrm>
            <a:off x="10840" y="260673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4"/>
          <p:cNvSpPr/>
          <p:nvPr/>
        </p:nvSpPr>
        <p:spPr>
          <a:xfrm>
            <a:off x="-59601" y="831881"/>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4"/>
          <p:cNvSpPr/>
          <p:nvPr/>
        </p:nvSpPr>
        <p:spPr>
          <a:xfrm>
            <a:off x="-131697" y="-8075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4"/>
          <p:cNvSpPr/>
          <p:nvPr/>
        </p:nvSpPr>
        <p:spPr>
          <a:xfrm rot="1649251">
            <a:off x="173742" y="366179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4"/>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4"/>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4"/>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4"/>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4"/>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4"/>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4"/>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4"/>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4"/>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4"/>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4"/>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4"/>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4"/>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4"/>
          <p:cNvSpPr/>
          <p:nvPr/>
        </p:nvSpPr>
        <p:spPr>
          <a:xfrm rot="459677">
            <a:off x="426438" y="-116695"/>
            <a:ext cx="686992" cy="561899"/>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4"/>
          <p:cNvSpPr/>
          <p:nvPr/>
        </p:nvSpPr>
        <p:spPr>
          <a:xfrm>
            <a:off x="1071939" y="586662"/>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4"/>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7" name="Google Shape;537;p74"/>
          <p:cNvGrpSpPr/>
          <p:nvPr/>
        </p:nvGrpSpPr>
        <p:grpSpPr>
          <a:xfrm>
            <a:off x="3434850" y="-1133248"/>
            <a:ext cx="2274300" cy="7430025"/>
            <a:chOff x="3421695" y="-1133248"/>
            <a:chExt cx="2274300" cy="7430025"/>
          </a:xfrm>
        </p:grpSpPr>
        <p:grpSp>
          <p:nvGrpSpPr>
            <p:cNvPr id="538" name="Google Shape;538;p74"/>
            <p:cNvGrpSpPr/>
            <p:nvPr/>
          </p:nvGrpSpPr>
          <p:grpSpPr>
            <a:xfrm>
              <a:off x="3421695" y="-1133248"/>
              <a:ext cx="2274300" cy="2274300"/>
              <a:chOff x="-1087568" y="-1126448"/>
              <a:chExt cx="2274300" cy="2274300"/>
            </a:xfrm>
          </p:grpSpPr>
          <p:sp>
            <p:nvSpPr>
              <p:cNvPr id="539" name="Google Shape;539;p7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74"/>
            <p:cNvGrpSpPr/>
            <p:nvPr/>
          </p:nvGrpSpPr>
          <p:grpSpPr>
            <a:xfrm>
              <a:off x="3421695" y="4022477"/>
              <a:ext cx="2274300" cy="2274300"/>
              <a:chOff x="-1087568" y="-1126448"/>
              <a:chExt cx="2274300" cy="2274300"/>
            </a:xfrm>
          </p:grpSpPr>
          <p:sp>
            <p:nvSpPr>
              <p:cNvPr id="544" name="Google Shape;544;p7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8" name="Google Shape;548;p74"/>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4"/>
          <p:cNvSpPr/>
          <p:nvPr/>
        </p:nvSpPr>
        <p:spPr>
          <a:xfrm>
            <a:off x="25055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4"/>
          <p:cNvSpPr/>
          <p:nvPr/>
        </p:nvSpPr>
        <p:spPr>
          <a:xfrm>
            <a:off x="5420825" y="44468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4"/>
          <p:cNvSpPr/>
          <p:nvPr/>
        </p:nvSpPr>
        <p:spPr>
          <a:xfrm>
            <a:off x="3376337" y="202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4"/>
          <p:cNvSpPr/>
          <p:nvPr/>
        </p:nvSpPr>
        <p:spPr>
          <a:xfrm>
            <a:off x="329909" y="37901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4"/>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4"/>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4"/>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4"/>
          <p:cNvSpPr/>
          <p:nvPr/>
        </p:nvSpPr>
        <p:spPr>
          <a:xfrm>
            <a:off x="4693628" y="488881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4"/>
          <p:cNvSpPr/>
          <p:nvPr/>
        </p:nvSpPr>
        <p:spPr>
          <a:xfrm>
            <a:off x="988187" y="29642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4"/>
          <p:cNvSpPr/>
          <p:nvPr/>
        </p:nvSpPr>
        <p:spPr>
          <a:xfrm>
            <a:off x="3907184" y="4828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4"/>
          <p:cNvSpPr/>
          <p:nvPr/>
        </p:nvSpPr>
        <p:spPr>
          <a:xfrm>
            <a:off x="5004134" y="233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4"/>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bg>
      <p:bgPr>
        <a:gradFill>
          <a:gsLst>
            <a:gs pos="0">
              <a:schemeClr val="dk2"/>
            </a:gs>
            <a:gs pos="100000">
              <a:schemeClr val="lt2"/>
            </a:gs>
          </a:gsLst>
          <a:lin ang="18900732" scaled="0"/>
        </a:gradFill>
      </p:bgPr>
    </p:bg>
    <p:spTree>
      <p:nvGrpSpPr>
        <p:cNvPr id="561" name="Shape 561"/>
        <p:cNvGrpSpPr/>
        <p:nvPr/>
      </p:nvGrpSpPr>
      <p:grpSpPr>
        <a:xfrm>
          <a:off x="0" y="0"/>
          <a:ext cx="0" cy="0"/>
          <a:chOff x="0" y="0"/>
          <a:chExt cx="0" cy="0"/>
        </a:xfrm>
      </p:grpSpPr>
      <p:sp>
        <p:nvSpPr>
          <p:cNvPr id="562" name="Google Shape;562;p75"/>
          <p:cNvSpPr txBox="1"/>
          <p:nvPr>
            <p:ph type="title"/>
          </p:nvPr>
        </p:nvSpPr>
        <p:spPr>
          <a:xfrm>
            <a:off x="740125" y="457200"/>
            <a:ext cx="767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3" name="Google Shape;563;p75"/>
          <p:cNvSpPr/>
          <p:nvPr/>
        </p:nvSpPr>
        <p:spPr>
          <a:xfrm rot="-6329527">
            <a:off x="8206913" y="-28528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5"/>
          <p:cNvSpPr/>
          <p:nvPr/>
        </p:nvSpPr>
        <p:spPr>
          <a:xfrm rot="-9560678">
            <a:off x="-310329" y="-16498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5"/>
          <p:cNvSpPr/>
          <p:nvPr/>
        </p:nvSpPr>
        <p:spPr>
          <a:xfrm rot="5400000">
            <a:off x="3906068" y="1976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75"/>
          <p:cNvSpPr/>
          <p:nvPr/>
        </p:nvSpPr>
        <p:spPr>
          <a:xfrm rot="4470473">
            <a:off x="-182012" y="425311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75"/>
          <p:cNvSpPr/>
          <p:nvPr/>
        </p:nvSpPr>
        <p:spPr>
          <a:xfrm rot="-8584896">
            <a:off x="8471718" y="417515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5"/>
          <p:cNvSpPr/>
          <p:nvPr/>
        </p:nvSpPr>
        <p:spPr>
          <a:xfrm flipH="1">
            <a:off x="266576" y="2744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5"/>
          <p:cNvSpPr/>
          <p:nvPr/>
        </p:nvSpPr>
        <p:spPr>
          <a:xfrm flipH="1">
            <a:off x="8759032" y="10786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5"/>
          <p:cNvSpPr/>
          <p:nvPr/>
        </p:nvSpPr>
        <p:spPr>
          <a:xfrm flipH="1">
            <a:off x="549198" y="48224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5"/>
          <p:cNvSpPr/>
          <p:nvPr/>
        </p:nvSpPr>
        <p:spPr>
          <a:xfrm flipH="1">
            <a:off x="8716463" y="40984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5"/>
          <p:cNvSpPr/>
          <p:nvPr/>
        </p:nvSpPr>
        <p:spPr>
          <a:xfrm flipH="1">
            <a:off x="419284" y="149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5"/>
          <p:cNvSpPr/>
          <p:nvPr/>
        </p:nvSpPr>
        <p:spPr>
          <a:xfrm flipH="1">
            <a:off x="7281540" y="4928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5"/>
          <p:cNvSpPr/>
          <p:nvPr/>
        </p:nvSpPr>
        <p:spPr>
          <a:xfrm flipH="1">
            <a:off x="8315726" y="4333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5"/>
          <p:cNvSpPr/>
          <p:nvPr/>
        </p:nvSpPr>
        <p:spPr>
          <a:xfrm flipH="1">
            <a:off x="7845365" y="3087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5"/>
          <p:cNvSpPr/>
          <p:nvPr/>
        </p:nvSpPr>
        <p:spPr>
          <a:xfrm flipH="1">
            <a:off x="8843423" y="4461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5"/>
          <p:cNvSpPr/>
          <p:nvPr/>
        </p:nvSpPr>
        <p:spPr>
          <a:xfrm flipH="1">
            <a:off x="930109" y="4770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5"/>
          <p:cNvSpPr/>
          <p:nvPr/>
        </p:nvSpPr>
        <p:spPr>
          <a:xfrm flipH="1">
            <a:off x="109065" y="446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5"/>
          <p:cNvSpPr txBox="1"/>
          <p:nvPr>
            <p:ph idx="1" type="subTitle"/>
          </p:nvPr>
        </p:nvSpPr>
        <p:spPr>
          <a:xfrm>
            <a:off x="751900" y="2647000"/>
            <a:ext cx="1893600" cy="50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Anton"/>
              <a:buNone/>
              <a:defRPr sz="2700">
                <a:latin typeface="Anton"/>
                <a:ea typeface="Anton"/>
                <a:cs typeface="Anton"/>
                <a:sym typeface="Anton"/>
              </a:defRPr>
            </a:lvl1pPr>
            <a:lvl2pPr lvl="1" algn="l">
              <a:lnSpc>
                <a:spcPct val="115000"/>
              </a:lnSpc>
              <a:spcBef>
                <a:spcPts val="0"/>
              </a:spcBef>
              <a:spcAft>
                <a:spcPts val="0"/>
              </a:spcAft>
              <a:buSzPts val="2400"/>
              <a:buFont typeface="Anton"/>
              <a:buNone/>
              <a:defRPr sz="2400">
                <a:latin typeface="Anton"/>
                <a:ea typeface="Anton"/>
                <a:cs typeface="Anton"/>
                <a:sym typeface="Anton"/>
              </a:defRPr>
            </a:lvl2pPr>
            <a:lvl3pPr lvl="2" algn="l">
              <a:lnSpc>
                <a:spcPct val="115000"/>
              </a:lnSpc>
              <a:spcBef>
                <a:spcPts val="0"/>
              </a:spcBef>
              <a:spcAft>
                <a:spcPts val="0"/>
              </a:spcAft>
              <a:buSzPts val="2400"/>
              <a:buFont typeface="Anton"/>
              <a:buNone/>
              <a:defRPr sz="2400">
                <a:latin typeface="Anton"/>
                <a:ea typeface="Anton"/>
                <a:cs typeface="Anton"/>
                <a:sym typeface="Anton"/>
              </a:defRPr>
            </a:lvl3pPr>
            <a:lvl4pPr lvl="3" algn="l">
              <a:lnSpc>
                <a:spcPct val="115000"/>
              </a:lnSpc>
              <a:spcBef>
                <a:spcPts val="0"/>
              </a:spcBef>
              <a:spcAft>
                <a:spcPts val="0"/>
              </a:spcAft>
              <a:buSzPts val="2400"/>
              <a:buFont typeface="Anton"/>
              <a:buNone/>
              <a:defRPr sz="2400">
                <a:latin typeface="Anton"/>
                <a:ea typeface="Anton"/>
                <a:cs typeface="Anton"/>
                <a:sym typeface="Anton"/>
              </a:defRPr>
            </a:lvl4pPr>
            <a:lvl5pPr lvl="4" algn="l">
              <a:lnSpc>
                <a:spcPct val="115000"/>
              </a:lnSpc>
              <a:spcBef>
                <a:spcPts val="0"/>
              </a:spcBef>
              <a:spcAft>
                <a:spcPts val="0"/>
              </a:spcAft>
              <a:buSzPts val="2400"/>
              <a:buFont typeface="Anton"/>
              <a:buNone/>
              <a:defRPr sz="2400">
                <a:latin typeface="Anton"/>
                <a:ea typeface="Anton"/>
                <a:cs typeface="Anton"/>
                <a:sym typeface="Anton"/>
              </a:defRPr>
            </a:lvl5pPr>
            <a:lvl6pPr lvl="5" algn="l">
              <a:lnSpc>
                <a:spcPct val="115000"/>
              </a:lnSpc>
              <a:spcBef>
                <a:spcPts val="0"/>
              </a:spcBef>
              <a:spcAft>
                <a:spcPts val="0"/>
              </a:spcAft>
              <a:buSzPts val="2400"/>
              <a:buFont typeface="Anton"/>
              <a:buNone/>
              <a:defRPr sz="2400">
                <a:latin typeface="Anton"/>
                <a:ea typeface="Anton"/>
                <a:cs typeface="Anton"/>
                <a:sym typeface="Anton"/>
              </a:defRPr>
            </a:lvl6pPr>
            <a:lvl7pPr lvl="6" algn="l">
              <a:lnSpc>
                <a:spcPct val="115000"/>
              </a:lnSpc>
              <a:spcBef>
                <a:spcPts val="0"/>
              </a:spcBef>
              <a:spcAft>
                <a:spcPts val="0"/>
              </a:spcAft>
              <a:buSzPts val="2400"/>
              <a:buFont typeface="Anton"/>
              <a:buNone/>
              <a:defRPr sz="2400">
                <a:latin typeface="Anton"/>
                <a:ea typeface="Anton"/>
                <a:cs typeface="Anton"/>
                <a:sym typeface="Anton"/>
              </a:defRPr>
            </a:lvl7pPr>
            <a:lvl8pPr lvl="7" algn="l">
              <a:lnSpc>
                <a:spcPct val="115000"/>
              </a:lnSpc>
              <a:spcBef>
                <a:spcPts val="0"/>
              </a:spcBef>
              <a:spcAft>
                <a:spcPts val="0"/>
              </a:spcAft>
              <a:buSzPts val="2400"/>
              <a:buFont typeface="Anton"/>
              <a:buNone/>
              <a:defRPr sz="2400">
                <a:latin typeface="Anton"/>
                <a:ea typeface="Anton"/>
                <a:cs typeface="Anton"/>
                <a:sym typeface="Anton"/>
              </a:defRPr>
            </a:lvl8pPr>
            <a:lvl9pPr lvl="8" algn="l">
              <a:lnSpc>
                <a:spcPct val="115000"/>
              </a:lnSpc>
              <a:spcBef>
                <a:spcPts val="0"/>
              </a:spcBef>
              <a:spcAft>
                <a:spcPts val="0"/>
              </a:spcAft>
              <a:buSzPts val="2400"/>
              <a:buFont typeface="Anton"/>
              <a:buNone/>
              <a:defRPr sz="2400">
                <a:latin typeface="Anton"/>
                <a:ea typeface="Anton"/>
                <a:cs typeface="Anton"/>
                <a:sym typeface="Anton"/>
              </a:defRPr>
            </a:lvl9pPr>
          </a:lstStyle>
          <a:p/>
        </p:txBody>
      </p:sp>
      <p:sp>
        <p:nvSpPr>
          <p:cNvPr id="580" name="Google Shape;580;p75"/>
          <p:cNvSpPr txBox="1"/>
          <p:nvPr>
            <p:ph idx="2" type="subTitle"/>
          </p:nvPr>
        </p:nvSpPr>
        <p:spPr>
          <a:xfrm>
            <a:off x="876250" y="3587825"/>
            <a:ext cx="1644900" cy="6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81" name="Google Shape;581;p75"/>
          <p:cNvSpPr txBox="1"/>
          <p:nvPr>
            <p:ph idx="3" type="subTitle"/>
          </p:nvPr>
        </p:nvSpPr>
        <p:spPr>
          <a:xfrm>
            <a:off x="2746225" y="2647000"/>
            <a:ext cx="1893600" cy="50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Anton"/>
              <a:buNone/>
              <a:defRPr sz="2700">
                <a:latin typeface="Anton"/>
                <a:ea typeface="Anton"/>
                <a:cs typeface="Anton"/>
                <a:sym typeface="Anton"/>
              </a:defRPr>
            </a:lvl1pPr>
            <a:lvl2pPr lvl="1" algn="l">
              <a:lnSpc>
                <a:spcPct val="115000"/>
              </a:lnSpc>
              <a:spcBef>
                <a:spcPts val="0"/>
              </a:spcBef>
              <a:spcAft>
                <a:spcPts val="0"/>
              </a:spcAft>
              <a:buSzPts val="2400"/>
              <a:buFont typeface="Anton"/>
              <a:buNone/>
              <a:defRPr sz="2400">
                <a:latin typeface="Anton"/>
                <a:ea typeface="Anton"/>
                <a:cs typeface="Anton"/>
                <a:sym typeface="Anton"/>
              </a:defRPr>
            </a:lvl2pPr>
            <a:lvl3pPr lvl="2" algn="l">
              <a:lnSpc>
                <a:spcPct val="115000"/>
              </a:lnSpc>
              <a:spcBef>
                <a:spcPts val="0"/>
              </a:spcBef>
              <a:spcAft>
                <a:spcPts val="0"/>
              </a:spcAft>
              <a:buSzPts val="2400"/>
              <a:buFont typeface="Anton"/>
              <a:buNone/>
              <a:defRPr sz="2400">
                <a:latin typeface="Anton"/>
                <a:ea typeface="Anton"/>
                <a:cs typeface="Anton"/>
                <a:sym typeface="Anton"/>
              </a:defRPr>
            </a:lvl3pPr>
            <a:lvl4pPr lvl="3" algn="l">
              <a:lnSpc>
                <a:spcPct val="115000"/>
              </a:lnSpc>
              <a:spcBef>
                <a:spcPts val="0"/>
              </a:spcBef>
              <a:spcAft>
                <a:spcPts val="0"/>
              </a:spcAft>
              <a:buSzPts val="2400"/>
              <a:buFont typeface="Anton"/>
              <a:buNone/>
              <a:defRPr sz="2400">
                <a:latin typeface="Anton"/>
                <a:ea typeface="Anton"/>
                <a:cs typeface="Anton"/>
                <a:sym typeface="Anton"/>
              </a:defRPr>
            </a:lvl4pPr>
            <a:lvl5pPr lvl="4" algn="l">
              <a:lnSpc>
                <a:spcPct val="115000"/>
              </a:lnSpc>
              <a:spcBef>
                <a:spcPts val="0"/>
              </a:spcBef>
              <a:spcAft>
                <a:spcPts val="0"/>
              </a:spcAft>
              <a:buSzPts val="2400"/>
              <a:buFont typeface="Anton"/>
              <a:buNone/>
              <a:defRPr sz="2400">
                <a:latin typeface="Anton"/>
                <a:ea typeface="Anton"/>
                <a:cs typeface="Anton"/>
                <a:sym typeface="Anton"/>
              </a:defRPr>
            </a:lvl5pPr>
            <a:lvl6pPr lvl="5" algn="l">
              <a:lnSpc>
                <a:spcPct val="115000"/>
              </a:lnSpc>
              <a:spcBef>
                <a:spcPts val="0"/>
              </a:spcBef>
              <a:spcAft>
                <a:spcPts val="0"/>
              </a:spcAft>
              <a:buSzPts val="2400"/>
              <a:buFont typeface="Anton"/>
              <a:buNone/>
              <a:defRPr sz="2400">
                <a:latin typeface="Anton"/>
                <a:ea typeface="Anton"/>
                <a:cs typeface="Anton"/>
                <a:sym typeface="Anton"/>
              </a:defRPr>
            </a:lvl6pPr>
            <a:lvl7pPr lvl="6" algn="l">
              <a:lnSpc>
                <a:spcPct val="115000"/>
              </a:lnSpc>
              <a:spcBef>
                <a:spcPts val="0"/>
              </a:spcBef>
              <a:spcAft>
                <a:spcPts val="0"/>
              </a:spcAft>
              <a:buSzPts val="2400"/>
              <a:buFont typeface="Anton"/>
              <a:buNone/>
              <a:defRPr sz="2400">
                <a:latin typeface="Anton"/>
                <a:ea typeface="Anton"/>
                <a:cs typeface="Anton"/>
                <a:sym typeface="Anton"/>
              </a:defRPr>
            </a:lvl7pPr>
            <a:lvl8pPr lvl="7" algn="l">
              <a:lnSpc>
                <a:spcPct val="115000"/>
              </a:lnSpc>
              <a:spcBef>
                <a:spcPts val="0"/>
              </a:spcBef>
              <a:spcAft>
                <a:spcPts val="0"/>
              </a:spcAft>
              <a:buSzPts val="2400"/>
              <a:buFont typeface="Anton"/>
              <a:buNone/>
              <a:defRPr sz="2400">
                <a:latin typeface="Anton"/>
                <a:ea typeface="Anton"/>
                <a:cs typeface="Anton"/>
                <a:sym typeface="Anton"/>
              </a:defRPr>
            </a:lvl8pPr>
            <a:lvl9pPr lvl="8" algn="l">
              <a:lnSpc>
                <a:spcPct val="115000"/>
              </a:lnSpc>
              <a:spcBef>
                <a:spcPts val="0"/>
              </a:spcBef>
              <a:spcAft>
                <a:spcPts val="0"/>
              </a:spcAft>
              <a:buSzPts val="2400"/>
              <a:buFont typeface="Anton"/>
              <a:buNone/>
              <a:defRPr sz="2400">
                <a:latin typeface="Anton"/>
                <a:ea typeface="Anton"/>
                <a:cs typeface="Anton"/>
                <a:sym typeface="Anton"/>
              </a:defRPr>
            </a:lvl9pPr>
          </a:lstStyle>
          <a:p/>
        </p:txBody>
      </p:sp>
      <p:sp>
        <p:nvSpPr>
          <p:cNvPr id="582" name="Google Shape;582;p75"/>
          <p:cNvSpPr txBox="1"/>
          <p:nvPr>
            <p:ph idx="4" type="subTitle"/>
          </p:nvPr>
        </p:nvSpPr>
        <p:spPr>
          <a:xfrm>
            <a:off x="2870575" y="3587825"/>
            <a:ext cx="1644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83" name="Google Shape;583;p75"/>
          <p:cNvSpPr txBox="1"/>
          <p:nvPr>
            <p:ph idx="5" type="subTitle"/>
          </p:nvPr>
        </p:nvSpPr>
        <p:spPr>
          <a:xfrm>
            <a:off x="4740538" y="2647000"/>
            <a:ext cx="1893600" cy="50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Anton"/>
              <a:buNone/>
              <a:defRPr sz="2700">
                <a:latin typeface="Anton"/>
                <a:ea typeface="Anton"/>
                <a:cs typeface="Anton"/>
                <a:sym typeface="Anton"/>
              </a:defRPr>
            </a:lvl1pPr>
            <a:lvl2pPr lvl="1" algn="l">
              <a:lnSpc>
                <a:spcPct val="115000"/>
              </a:lnSpc>
              <a:spcBef>
                <a:spcPts val="0"/>
              </a:spcBef>
              <a:spcAft>
                <a:spcPts val="0"/>
              </a:spcAft>
              <a:buSzPts val="2400"/>
              <a:buFont typeface="Anton"/>
              <a:buNone/>
              <a:defRPr sz="2400">
                <a:latin typeface="Anton"/>
                <a:ea typeface="Anton"/>
                <a:cs typeface="Anton"/>
                <a:sym typeface="Anton"/>
              </a:defRPr>
            </a:lvl2pPr>
            <a:lvl3pPr lvl="2" algn="l">
              <a:lnSpc>
                <a:spcPct val="115000"/>
              </a:lnSpc>
              <a:spcBef>
                <a:spcPts val="0"/>
              </a:spcBef>
              <a:spcAft>
                <a:spcPts val="0"/>
              </a:spcAft>
              <a:buSzPts val="2400"/>
              <a:buFont typeface="Anton"/>
              <a:buNone/>
              <a:defRPr sz="2400">
                <a:latin typeface="Anton"/>
                <a:ea typeface="Anton"/>
                <a:cs typeface="Anton"/>
                <a:sym typeface="Anton"/>
              </a:defRPr>
            </a:lvl3pPr>
            <a:lvl4pPr lvl="3" algn="l">
              <a:lnSpc>
                <a:spcPct val="115000"/>
              </a:lnSpc>
              <a:spcBef>
                <a:spcPts val="0"/>
              </a:spcBef>
              <a:spcAft>
                <a:spcPts val="0"/>
              </a:spcAft>
              <a:buSzPts val="2400"/>
              <a:buFont typeface="Anton"/>
              <a:buNone/>
              <a:defRPr sz="2400">
                <a:latin typeface="Anton"/>
                <a:ea typeface="Anton"/>
                <a:cs typeface="Anton"/>
                <a:sym typeface="Anton"/>
              </a:defRPr>
            </a:lvl4pPr>
            <a:lvl5pPr lvl="4" algn="l">
              <a:lnSpc>
                <a:spcPct val="115000"/>
              </a:lnSpc>
              <a:spcBef>
                <a:spcPts val="0"/>
              </a:spcBef>
              <a:spcAft>
                <a:spcPts val="0"/>
              </a:spcAft>
              <a:buSzPts val="2400"/>
              <a:buFont typeface="Anton"/>
              <a:buNone/>
              <a:defRPr sz="2400">
                <a:latin typeface="Anton"/>
                <a:ea typeface="Anton"/>
                <a:cs typeface="Anton"/>
                <a:sym typeface="Anton"/>
              </a:defRPr>
            </a:lvl5pPr>
            <a:lvl6pPr lvl="5" algn="l">
              <a:lnSpc>
                <a:spcPct val="115000"/>
              </a:lnSpc>
              <a:spcBef>
                <a:spcPts val="0"/>
              </a:spcBef>
              <a:spcAft>
                <a:spcPts val="0"/>
              </a:spcAft>
              <a:buSzPts val="2400"/>
              <a:buFont typeface="Anton"/>
              <a:buNone/>
              <a:defRPr sz="2400">
                <a:latin typeface="Anton"/>
                <a:ea typeface="Anton"/>
                <a:cs typeface="Anton"/>
                <a:sym typeface="Anton"/>
              </a:defRPr>
            </a:lvl6pPr>
            <a:lvl7pPr lvl="6" algn="l">
              <a:lnSpc>
                <a:spcPct val="115000"/>
              </a:lnSpc>
              <a:spcBef>
                <a:spcPts val="0"/>
              </a:spcBef>
              <a:spcAft>
                <a:spcPts val="0"/>
              </a:spcAft>
              <a:buSzPts val="2400"/>
              <a:buFont typeface="Anton"/>
              <a:buNone/>
              <a:defRPr sz="2400">
                <a:latin typeface="Anton"/>
                <a:ea typeface="Anton"/>
                <a:cs typeface="Anton"/>
                <a:sym typeface="Anton"/>
              </a:defRPr>
            </a:lvl7pPr>
            <a:lvl8pPr lvl="7" algn="l">
              <a:lnSpc>
                <a:spcPct val="115000"/>
              </a:lnSpc>
              <a:spcBef>
                <a:spcPts val="0"/>
              </a:spcBef>
              <a:spcAft>
                <a:spcPts val="0"/>
              </a:spcAft>
              <a:buSzPts val="2400"/>
              <a:buFont typeface="Anton"/>
              <a:buNone/>
              <a:defRPr sz="2400">
                <a:latin typeface="Anton"/>
                <a:ea typeface="Anton"/>
                <a:cs typeface="Anton"/>
                <a:sym typeface="Anton"/>
              </a:defRPr>
            </a:lvl8pPr>
            <a:lvl9pPr lvl="8" algn="l">
              <a:lnSpc>
                <a:spcPct val="115000"/>
              </a:lnSpc>
              <a:spcBef>
                <a:spcPts val="0"/>
              </a:spcBef>
              <a:spcAft>
                <a:spcPts val="0"/>
              </a:spcAft>
              <a:buSzPts val="2400"/>
              <a:buFont typeface="Anton"/>
              <a:buNone/>
              <a:defRPr sz="2400">
                <a:latin typeface="Anton"/>
                <a:ea typeface="Anton"/>
                <a:cs typeface="Anton"/>
                <a:sym typeface="Anton"/>
              </a:defRPr>
            </a:lvl9pPr>
          </a:lstStyle>
          <a:p/>
        </p:txBody>
      </p:sp>
      <p:sp>
        <p:nvSpPr>
          <p:cNvPr id="584" name="Google Shape;584;p75"/>
          <p:cNvSpPr txBox="1"/>
          <p:nvPr>
            <p:ph idx="6" type="subTitle"/>
          </p:nvPr>
        </p:nvSpPr>
        <p:spPr>
          <a:xfrm>
            <a:off x="4864900" y="3587825"/>
            <a:ext cx="1644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85" name="Google Shape;585;p75"/>
          <p:cNvSpPr txBox="1"/>
          <p:nvPr>
            <p:ph idx="7" type="subTitle"/>
          </p:nvPr>
        </p:nvSpPr>
        <p:spPr>
          <a:xfrm>
            <a:off x="591250" y="3180850"/>
            <a:ext cx="2214900" cy="43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86" name="Google Shape;586;p75"/>
          <p:cNvSpPr txBox="1"/>
          <p:nvPr>
            <p:ph idx="8" type="subTitle"/>
          </p:nvPr>
        </p:nvSpPr>
        <p:spPr>
          <a:xfrm>
            <a:off x="2585579" y="3180850"/>
            <a:ext cx="2214900" cy="43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87" name="Google Shape;587;p75"/>
          <p:cNvSpPr txBox="1"/>
          <p:nvPr>
            <p:ph idx="9" type="subTitle"/>
          </p:nvPr>
        </p:nvSpPr>
        <p:spPr>
          <a:xfrm>
            <a:off x="4579909" y="3180850"/>
            <a:ext cx="2214900" cy="43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88" name="Google Shape;588;p75"/>
          <p:cNvSpPr txBox="1"/>
          <p:nvPr>
            <p:ph idx="13" type="subTitle"/>
          </p:nvPr>
        </p:nvSpPr>
        <p:spPr>
          <a:xfrm>
            <a:off x="6734888" y="2647000"/>
            <a:ext cx="1893600" cy="50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Anton"/>
              <a:buNone/>
              <a:defRPr sz="2700">
                <a:latin typeface="Anton"/>
                <a:ea typeface="Anton"/>
                <a:cs typeface="Anton"/>
                <a:sym typeface="Anton"/>
              </a:defRPr>
            </a:lvl1pPr>
            <a:lvl2pPr lvl="1" algn="l">
              <a:lnSpc>
                <a:spcPct val="115000"/>
              </a:lnSpc>
              <a:spcBef>
                <a:spcPts val="0"/>
              </a:spcBef>
              <a:spcAft>
                <a:spcPts val="0"/>
              </a:spcAft>
              <a:buSzPts val="2400"/>
              <a:buFont typeface="Anton"/>
              <a:buNone/>
              <a:defRPr sz="2400">
                <a:latin typeface="Anton"/>
                <a:ea typeface="Anton"/>
                <a:cs typeface="Anton"/>
                <a:sym typeface="Anton"/>
              </a:defRPr>
            </a:lvl2pPr>
            <a:lvl3pPr lvl="2" algn="l">
              <a:lnSpc>
                <a:spcPct val="115000"/>
              </a:lnSpc>
              <a:spcBef>
                <a:spcPts val="0"/>
              </a:spcBef>
              <a:spcAft>
                <a:spcPts val="0"/>
              </a:spcAft>
              <a:buSzPts val="2400"/>
              <a:buFont typeface="Anton"/>
              <a:buNone/>
              <a:defRPr sz="2400">
                <a:latin typeface="Anton"/>
                <a:ea typeface="Anton"/>
                <a:cs typeface="Anton"/>
                <a:sym typeface="Anton"/>
              </a:defRPr>
            </a:lvl3pPr>
            <a:lvl4pPr lvl="3" algn="l">
              <a:lnSpc>
                <a:spcPct val="115000"/>
              </a:lnSpc>
              <a:spcBef>
                <a:spcPts val="0"/>
              </a:spcBef>
              <a:spcAft>
                <a:spcPts val="0"/>
              </a:spcAft>
              <a:buSzPts val="2400"/>
              <a:buFont typeface="Anton"/>
              <a:buNone/>
              <a:defRPr sz="2400">
                <a:latin typeface="Anton"/>
                <a:ea typeface="Anton"/>
                <a:cs typeface="Anton"/>
                <a:sym typeface="Anton"/>
              </a:defRPr>
            </a:lvl4pPr>
            <a:lvl5pPr lvl="4" algn="l">
              <a:lnSpc>
                <a:spcPct val="115000"/>
              </a:lnSpc>
              <a:spcBef>
                <a:spcPts val="0"/>
              </a:spcBef>
              <a:spcAft>
                <a:spcPts val="0"/>
              </a:spcAft>
              <a:buSzPts val="2400"/>
              <a:buFont typeface="Anton"/>
              <a:buNone/>
              <a:defRPr sz="2400">
                <a:latin typeface="Anton"/>
                <a:ea typeface="Anton"/>
                <a:cs typeface="Anton"/>
                <a:sym typeface="Anton"/>
              </a:defRPr>
            </a:lvl5pPr>
            <a:lvl6pPr lvl="5" algn="l">
              <a:lnSpc>
                <a:spcPct val="115000"/>
              </a:lnSpc>
              <a:spcBef>
                <a:spcPts val="0"/>
              </a:spcBef>
              <a:spcAft>
                <a:spcPts val="0"/>
              </a:spcAft>
              <a:buSzPts val="2400"/>
              <a:buFont typeface="Anton"/>
              <a:buNone/>
              <a:defRPr sz="2400">
                <a:latin typeface="Anton"/>
                <a:ea typeface="Anton"/>
                <a:cs typeface="Anton"/>
                <a:sym typeface="Anton"/>
              </a:defRPr>
            </a:lvl6pPr>
            <a:lvl7pPr lvl="6" algn="l">
              <a:lnSpc>
                <a:spcPct val="115000"/>
              </a:lnSpc>
              <a:spcBef>
                <a:spcPts val="0"/>
              </a:spcBef>
              <a:spcAft>
                <a:spcPts val="0"/>
              </a:spcAft>
              <a:buSzPts val="2400"/>
              <a:buFont typeface="Anton"/>
              <a:buNone/>
              <a:defRPr sz="2400">
                <a:latin typeface="Anton"/>
                <a:ea typeface="Anton"/>
                <a:cs typeface="Anton"/>
                <a:sym typeface="Anton"/>
              </a:defRPr>
            </a:lvl7pPr>
            <a:lvl8pPr lvl="7" algn="l">
              <a:lnSpc>
                <a:spcPct val="115000"/>
              </a:lnSpc>
              <a:spcBef>
                <a:spcPts val="0"/>
              </a:spcBef>
              <a:spcAft>
                <a:spcPts val="0"/>
              </a:spcAft>
              <a:buSzPts val="2400"/>
              <a:buFont typeface="Anton"/>
              <a:buNone/>
              <a:defRPr sz="2400">
                <a:latin typeface="Anton"/>
                <a:ea typeface="Anton"/>
                <a:cs typeface="Anton"/>
                <a:sym typeface="Anton"/>
              </a:defRPr>
            </a:lvl8pPr>
            <a:lvl9pPr lvl="8" algn="l">
              <a:lnSpc>
                <a:spcPct val="115000"/>
              </a:lnSpc>
              <a:spcBef>
                <a:spcPts val="0"/>
              </a:spcBef>
              <a:spcAft>
                <a:spcPts val="0"/>
              </a:spcAft>
              <a:buSzPts val="2400"/>
              <a:buFont typeface="Anton"/>
              <a:buNone/>
              <a:defRPr sz="2400">
                <a:latin typeface="Anton"/>
                <a:ea typeface="Anton"/>
                <a:cs typeface="Anton"/>
                <a:sym typeface="Anton"/>
              </a:defRPr>
            </a:lvl9pPr>
          </a:lstStyle>
          <a:p/>
        </p:txBody>
      </p:sp>
      <p:sp>
        <p:nvSpPr>
          <p:cNvPr id="589" name="Google Shape;589;p75"/>
          <p:cNvSpPr txBox="1"/>
          <p:nvPr>
            <p:ph idx="14" type="subTitle"/>
          </p:nvPr>
        </p:nvSpPr>
        <p:spPr>
          <a:xfrm>
            <a:off x="6859238" y="3587825"/>
            <a:ext cx="1644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90" name="Google Shape;590;p75"/>
          <p:cNvSpPr txBox="1"/>
          <p:nvPr>
            <p:ph idx="15" type="subTitle"/>
          </p:nvPr>
        </p:nvSpPr>
        <p:spPr>
          <a:xfrm>
            <a:off x="6574238" y="3180850"/>
            <a:ext cx="2214900" cy="43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bg>
      <p:bgPr>
        <a:gradFill>
          <a:gsLst>
            <a:gs pos="0">
              <a:schemeClr val="lt2"/>
            </a:gs>
            <a:gs pos="100000">
              <a:schemeClr val="dk2"/>
            </a:gs>
          </a:gsLst>
          <a:lin ang="10800025" scaled="0"/>
        </a:gradFill>
      </p:bgPr>
    </p:bg>
    <p:spTree>
      <p:nvGrpSpPr>
        <p:cNvPr id="591" name="Shape 591"/>
        <p:cNvGrpSpPr/>
        <p:nvPr/>
      </p:nvGrpSpPr>
      <p:grpSpPr>
        <a:xfrm>
          <a:off x="0" y="0"/>
          <a:ext cx="0" cy="0"/>
          <a:chOff x="0" y="0"/>
          <a:chExt cx="0" cy="0"/>
        </a:xfrm>
      </p:grpSpPr>
      <p:sp>
        <p:nvSpPr>
          <p:cNvPr id="592" name="Google Shape;592;p76"/>
          <p:cNvSpPr txBox="1"/>
          <p:nvPr>
            <p:ph type="title"/>
          </p:nvPr>
        </p:nvSpPr>
        <p:spPr>
          <a:xfrm>
            <a:off x="4147675" y="2529125"/>
            <a:ext cx="4731300" cy="530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3600"/>
              <a:buNone/>
              <a:defRPr sz="35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93" name="Google Shape;593;p76"/>
          <p:cNvSpPr txBox="1"/>
          <p:nvPr>
            <p:ph idx="1" type="subTitle"/>
          </p:nvPr>
        </p:nvSpPr>
        <p:spPr>
          <a:xfrm>
            <a:off x="4931875" y="3116825"/>
            <a:ext cx="3131700" cy="6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94" name="Google Shape;594;p76"/>
          <p:cNvSpPr txBox="1"/>
          <p:nvPr>
            <p:ph idx="2" type="title"/>
          </p:nvPr>
        </p:nvSpPr>
        <p:spPr>
          <a:xfrm>
            <a:off x="5577925" y="1331263"/>
            <a:ext cx="1839600" cy="115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p:txBody>
      </p:sp>
      <p:sp>
        <p:nvSpPr>
          <p:cNvPr id="595" name="Google Shape;595;p76"/>
          <p:cNvSpPr/>
          <p:nvPr/>
        </p:nvSpPr>
        <p:spPr>
          <a:xfrm flipH="1" rot="10261217">
            <a:off x="7628785" y="-27808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6"/>
          <p:cNvSpPr/>
          <p:nvPr/>
        </p:nvSpPr>
        <p:spPr>
          <a:xfrm flipH="1" rot="10605255">
            <a:off x="7712173" y="3958641"/>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6"/>
          <p:cNvSpPr/>
          <p:nvPr/>
        </p:nvSpPr>
        <p:spPr>
          <a:xfrm flipH="1">
            <a:off x="8464447" y="-23373"/>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6"/>
          <p:cNvSpPr/>
          <p:nvPr/>
        </p:nvSpPr>
        <p:spPr>
          <a:xfrm flipH="1">
            <a:off x="8662205" y="361446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6"/>
          <p:cNvSpPr/>
          <p:nvPr/>
        </p:nvSpPr>
        <p:spPr>
          <a:xfrm flipH="1">
            <a:off x="8493514" y="446134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6"/>
          <p:cNvSpPr/>
          <p:nvPr/>
        </p:nvSpPr>
        <p:spPr>
          <a:xfrm flipH="1">
            <a:off x="8355164" y="-23650"/>
            <a:ext cx="858521"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6"/>
          <p:cNvSpPr/>
          <p:nvPr/>
        </p:nvSpPr>
        <p:spPr>
          <a:xfrm flipH="1">
            <a:off x="8689048" y="210898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6"/>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6"/>
          <p:cNvSpPr/>
          <p:nvPr/>
        </p:nvSpPr>
        <p:spPr>
          <a:xfrm flipH="1">
            <a:off x="8819759" y="28493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6"/>
          <p:cNvSpPr/>
          <p:nvPr/>
        </p:nvSpPr>
        <p:spPr>
          <a:xfrm flipH="1">
            <a:off x="8300344" y="12570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6"/>
          <p:cNvSpPr/>
          <p:nvPr/>
        </p:nvSpPr>
        <p:spPr>
          <a:xfrm flipH="1">
            <a:off x="990152" y="412946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6"/>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76"/>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76"/>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6"/>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76"/>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76"/>
          <p:cNvSpPr/>
          <p:nvPr/>
        </p:nvSpPr>
        <p:spPr>
          <a:xfrm flipH="1">
            <a:off x="2681674" y="593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6"/>
          <p:cNvSpPr/>
          <p:nvPr/>
        </p:nvSpPr>
        <p:spPr>
          <a:xfrm flipH="1">
            <a:off x="5816121" y="47408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3" name="Google Shape;613;p76"/>
          <p:cNvGrpSpPr/>
          <p:nvPr/>
        </p:nvGrpSpPr>
        <p:grpSpPr>
          <a:xfrm>
            <a:off x="-1461648" y="390277"/>
            <a:ext cx="4362945" cy="4362945"/>
            <a:chOff x="-3791416" y="-1218645"/>
            <a:chExt cx="7569300" cy="7569300"/>
          </a:xfrm>
        </p:grpSpPr>
        <p:sp>
          <p:nvSpPr>
            <p:cNvPr id="614" name="Google Shape;614;p76"/>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6"/>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6"/>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6"/>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6"/>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_1_1">
    <p:bg>
      <p:bgPr>
        <a:gradFill>
          <a:gsLst>
            <a:gs pos="0">
              <a:schemeClr val="dk2"/>
            </a:gs>
            <a:gs pos="100000">
              <a:schemeClr val="lt2"/>
            </a:gs>
          </a:gsLst>
          <a:lin ang="18900044" scaled="0"/>
        </a:gradFill>
      </p:bgPr>
    </p:bg>
    <p:spTree>
      <p:nvGrpSpPr>
        <p:cNvPr id="619" name="Shape 619"/>
        <p:cNvGrpSpPr/>
        <p:nvPr/>
      </p:nvGrpSpPr>
      <p:grpSpPr>
        <a:xfrm>
          <a:off x="0" y="0"/>
          <a:ext cx="0" cy="0"/>
          <a:chOff x="0" y="0"/>
          <a:chExt cx="0" cy="0"/>
        </a:xfrm>
      </p:grpSpPr>
      <p:sp>
        <p:nvSpPr>
          <p:cNvPr id="620" name="Google Shape;620;p77"/>
          <p:cNvSpPr txBox="1"/>
          <p:nvPr>
            <p:ph type="title"/>
          </p:nvPr>
        </p:nvSpPr>
        <p:spPr>
          <a:xfrm>
            <a:off x="781500" y="460250"/>
            <a:ext cx="7581000" cy="58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1" name="Google Shape;621;p77"/>
          <p:cNvSpPr txBox="1"/>
          <p:nvPr>
            <p:ph idx="1" type="subTitle"/>
          </p:nvPr>
        </p:nvSpPr>
        <p:spPr>
          <a:xfrm>
            <a:off x="4007525" y="1373950"/>
            <a:ext cx="1947600" cy="46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22" name="Google Shape;622;p77"/>
          <p:cNvSpPr txBox="1"/>
          <p:nvPr>
            <p:ph idx="2" type="subTitle"/>
          </p:nvPr>
        </p:nvSpPr>
        <p:spPr>
          <a:xfrm>
            <a:off x="4011025" y="1758075"/>
            <a:ext cx="14913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23" name="Google Shape;623;p77"/>
          <p:cNvSpPr txBox="1"/>
          <p:nvPr>
            <p:ph idx="3" type="subTitle"/>
          </p:nvPr>
        </p:nvSpPr>
        <p:spPr>
          <a:xfrm>
            <a:off x="4007525" y="3017127"/>
            <a:ext cx="1947600" cy="45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24" name="Google Shape;624;p77"/>
          <p:cNvSpPr txBox="1"/>
          <p:nvPr>
            <p:ph idx="4" type="subTitle"/>
          </p:nvPr>
        </p:nvSpPr>
        <p:spPr>
          <a:xfrm>
            <a:off x="4011013" y="3393777"/>
            <a:ext cx="14913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25" name="Google Shape;625;p77"/>
          <p:cNvSpPr txBox="1"/>
          <p:nvPr>
            <p:ph idx="5" type="subTitle"/>
          </p:nvPr>
        </p:nvSpPr>
        <p:spPr>
          <a:xfrm>
            <a:off x="6656650" y="1374750"/>
            <a:ext cx="1947600" cy="46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26" name="Google Shape;626;p77"/>
          <p:cNvSpPr txBox="1"/>
          <p:nvPr>
            <p:ph idx="6" type="subTitle"/>
          </p:nvPr>
        </p:nvSpPr>
        <p:spPr>
          <a:xfrm>
            <a:off x="6652513" y="1758075"/>
            <a:ext cx="14913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27" name="Google Shape;627;p77"/>
          <p:cNvSpPr txBox="1"/>
          <p:nvPr>
            <p:ph idx="7" type="subTitle"/>
          </p:nvPr>
        </p:nvSpPr>
        <p:spPr>
          <a:xfrm>
            <a:off x="6656650" y="3016824"/>
            <a:ext cx="1947600" cy="45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28" name="Google Shape;628;p77"/>
          <p:cNvSpPr txBox="1"/>
          <p:nvPr>
            <p:ph idx="8" type="subTitle"/>
          </p:nvPr>
        </p:nvSpPr>
        <p:spPr>
          <a:xfrm>
            <a:off x="6652513" y="3393775"/>
            <a:ext cx="14913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29" name="Google Shape;629;p77"/>
          <p:cNvSpPr txBox="1"/>
          <p:nvPr>
            <p:ph idx="9" type="subTitle"/>
          </p:nvPr>
        </p:nvSpPr>
        <p:spPr>
          <a:xfrm>
            <a:off x="1419225" y="1373950"/>
            <a:ext cx="1947600" cy="46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30" name="Google Shape;630;p77"/>
          <p:cNvSpPr txBox="1"/>
          <p:nvPr>
            <p:ph idx="13" type="subTitle"/>
          </p:nvPr>
        </p:nvSpPr>
        <p:spPr>
          <a:xfrm>
            <a:off x="1419213" y="1758075"/>
            <a:ext cx="14913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31" name="Google Shape;631;p77"/>
          <p:cNvSpPr txBox="1"/>
          <p:nvPr>
            <p:ph idx="14" type="subTitle"/>
          </p:nvPr>
        </p:nvSpPr>
        <p:spPr>
          <a:xfrm>
            <a:off x="1419225" y="3011025"/>
            <a:ext cx="1947600" cy="45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32" name="Google Shape;632;p77"/>
          <p:cNvSpPr txBox="1"/>
          <p:nvPr>
            <p:ph idx="15" type="subTitle"/>
          </p:nvPr>
        </p:nvSpPr>
        <p:spPr>
          <a:xfrm>
            <a:off x="1419213" y="3393777"/>
            <a:ext cx="14913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33" name="Google Shape;633;p77"/>
          <p:cNvSpPr/>
          <p:nvPr/>
        </p:nvSpPr>
        <p:spPr>
          <a:xfrm>
            <a:off x="8381513"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77"/>
          <p:cNvSpPr/>
          <p:nvPr/>
        </p:nvSpPr>
        <p:spPr>
          <a:xfrm flipH="1">
            <a:off x="-7861" y="886905"/>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77"/>
          <p:cNvSpPr/>
          <p:nvPr/>
        </p:nvSpPr>
        <p:spPr>
          <a:xfrm flipH="1">
            <a:off x="-5637"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7"/>
          <p:cNvSpPr/>
          <p:nvPr/>
        </p:nvSpPr>
        <p:spPr>
          <a:xfrm rot="10800000">
            <a:off x="774734" y="-129596"/>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77"/>
          <p:cNvSpPr/>
          <p:nvPr/>
        </p:nvSpPr>
        <p:spPr>
          <a:xfrm>
            <a:off x="-18632" y="4449387"/>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77"/>
          <p:cNvSpPr/>
          <p:nvPr/>
        </p:nvSpPr>
        <p:spPr>
          <a:xfrm flipH="1" rot="970989">
            <a:off x="7737065" y="-208594"/>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7"/>
          <p:cNvSpPr/>
          <p:nvPr/>
        </p:nvSpPr>
        <p:spPr>
          <a:xfrm rot="-900025">
            <a:off x="8519425" y="4489354"/>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0" name="Google Shape;640;p77"/>
          <p:cNvGrpSpPr/>
          <p:nvPr/>
        </p:nvGrpSpPr>
        <p:grpSpPr>
          <a:xfrm flipH="1" rot="10800000">
            <a:off x="-1134868" y="4003656"/>
            <a:ext cx="2274300" cy="2274300"/>
            <a:chOff x="-1087568" y="-1126448"/>
            <a:chExt cx="2274300" cy="2274300"/>
          </a:xfrm>
        </p:grpSpPr>
        <p:sp>
          <p:nvSpPr>
            <p:cNvPr id="641" name="Google Shape;641;p7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7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5" name="Google Shape;645;p77"/>
          <p:cNvSpPr/>
          <p:nvPr/>
        </p:nvSpPr>
        <p:spPr>
          <a:xfrm flipH="1" rot="10800000">
            <a:off x="8880475" y="1022021"/>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77"/>
          <p:cNvSpPr/>
          <p:nvPr/>
        </p:nvSpPr>
        <p:spPr>
          <a:xfrm flipH="1" rot="10800000">
            <a:off x="8430249" y="212831"/>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7"/>
          <p:cNvSpPr/>
          <p:nvPr/>
        </p:nvSpPr>
        <p:spPr>
          <a:xfrm rot="9094898">
            <a:off x="8518361" y="1521714"/>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p77"/>
          <p:cNvGrpSpPr/>
          <p:nvPr/>
        </p:nvGrpSpPr>
        <p:grpSpPr>
          <a:xfrm flipH="1" rot="10800000">
            <a:off x="8020382" y="4003656"/>
            <a:ext cx="2274300" cy="2274300"/>
            <a:chOff x="-1087568" y="-1126448"/>
            <a:chExt cx="2274300" cy="2274300"/>
          </a:xfrm>
        </p:grpSpPr>
        <p:sp>
          <p:nvSpPr>
            <p:cNvPr id="649" name="Google Shape;649;p7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7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3" name="Google Shape;653;p77"/>
          <p:cNvSpPr/>
          <p:nvPr/>
        </p:nvSpPr>
        <p:spPr>
          <a:xfrm flipH="1" rot="10800000">
            <a:off x="411875" y="254144"/>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7"/>
          <p:cNvSpPr/>
          <p:nvPr/>
        </p:nvSpPr>
        <p:spPr>
          <a:xfrm flipH="1" rot="10800000">
            <a:off x="483400" y="4102691"/>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7"/>
          <p:cNvSpPr/>
          <p:nvPr/>
        </p:nvSpPr>
        <p:spPr>
          <a:xfrm flipH="1" rot="10800000">
            <a:off x="805475" y="47525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7"/>
          <p:cNvSpPr/>
          <p:nvPr/>
        </p:nvSpPr>
        <p:spPr>
          <a:xfrm flipH="1" rot="10800000">
            <a:off x="8705813" y="465620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7"/>
          <p:cNvSpPr/>
          <p:nvPr/>
        </p:nvSpPr>
        <p:spPr>
          <a:xfrm flipH="1" rot="10800000">
            <a:off x="8614400" y="163814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7"/>
          <p:cNvSpPr/>
          <p:nvPr/>
        </p:nvSpPr>
        <p:spPr>
          <a:xfrm flipH="1" rot="10800000">
            <a:off x="8854011" y="3943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7"/>
          <p:cNvSpPr/>
          <p:nvPr/>
        </p:nvSpPr>
        <p:spPr>
          <a:xfrm flipH="1" rot="10800000">
            <a:off x="1683050" y="1368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7"/>
          <p:cNvSpPr/>
          <p:nvPr/>
        </p:nvSpPr>
        <p:spPr>
          <a:xfrm flipH="1" rot="10800000">
            <a:off x="302463" y="229022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100000">
              <a:schemeClr val="lt2"/>
            </a:gs>
          </a:gsLst>
          <a:lin ang="16200038" scaled="0"/>
        </a:gradFill>
      </p:bgPr>
    </p:bg>
    <p:spTree>
      <p:nvGrpSpPr>
        <p:cNvPr id="38" name="Shape 38"/>
        <p:cNvGrpSpPr/>
        <p:nvPr/>
      </p:nvGrpSpPr>
      <p:grpSpPr>
        <a:xfrm>
          <a:off x="0" y="0"/>
          <a:ext cx="0" cy="0"/>
          <a:chOff x="0" y="0"/>
          <a:chExt cx="0" cy="0"/>
        </a:xfrm>
      </p:grpSpPr>
      <p:sp>
        <p:nvSpPr>
          <p:cNvPr id="39" name="Google Shape;39;p60"/>
          <p:cNvSpPr txBox="1"/>
          <p:nvPr>
            <p:ph idx="1" type="body"/>
          </p:nvPr>
        </p:nvSpPr>
        <p:spPr>
          <a:xfrm>
            <a:off x="716800" y="1028375"/>
            <a:ext cx="7710300" cy="3651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AutoNum type="arabicPeriod"/>
              <a:defRPr sz="1200"/>
            </a:lvl1pPr>
            <a:lvl2pPr indent="-317500" lvl="1" marL="914400" algn="l">
              <a:lnSpc>
                <a:spcPct val="115000"/>
              </a:lnSpc>
              <a:spcBef>
                <a:spcPts val="0"/>
              </a:spcBef>
              <a:spcAft>
                <a:spcPts val="0"/>
              </a:spcAft>
              <a:buClr>
                <a:srgbClr val="FFB000"/>
              </a:buClr>
              <a:buSzPts val="1400"/>
              <a:buFont typeface="Arial"/>
              <a:buAutoNum type="alphaLcPeriod"/>
              <a:defRPr/>
            </a:lvl2pPr>
            <a:lvl3pPr indent="-317500" lvl="2" marL="1371600" algn="l">
              <a:lnSpc>
                <a:spcPct val="115000"/>
              </a:lnSpc>
              <a:spcBef>
                <a:spcPts val="0"/>
              </a:spcBef>
              <a:spcAft>
                <a:spcPts val="0"/>
              </a:spcAft>
              <a:buClr>
                <a:srgbClr val="FFB000"/>
              </a:buClr>
              <a:buSzPts val="1400"/>
              <a:buFont typeface="Arial"/>
              <a:buAutoNum type="romanLcPeriod"/>
              <a:defRPr/>
            </a:lvl3pPr>
            <a:lvl4pPr indent="-317500" lvl="3" marL="1828800" algn="l">
              <a:lnSpc>
                <a:spcPct val="115000"/>
              </a:lnSpc>
              <a:spcBef>
                <a:spcPts val="0"/>
              </a:spcBef>
              <a:spcAft>
                <a:spcPts val="0"/>
              </a:spcAft>
              <a:buClr>
                <a:srgbClr val="FFB000"/>
              </a:buClr>
              <a:buSzPts val="1400"/>
              <a:buFont typeface="Arial"/>
              <a:buAutoNum type="arabicPeriod"/>
              <a:defRPr/>
            </a:lvl4pPr>
            <a:lvl5pPr indent="-317500" lvl="4" marL="2286000" algn="l">
              <a:lnSpc>
                <a:spcPct val="115000"/>
              </a:lnSpc>
              <a:spcBef>
                <a:spcPts val="0"/>
              </a:spcBef>
              <a:spcAft>
                <a:spcPts val="0"/>
              </a:spcAft>
              <a:buClr>
                <a:srgbClr val="FFB000"/>
              </a:buClr>
              <a:buSzPts val="1400"/>
              <a:buFont typeface="Arial"/>
              <a:buAutoNum type="alphaLcPeriod"/>
              <a:defRPr/>
            </a:lvl5pPr>
            <a:lvl6pPr indent="-317500" lvl="5" marL="2743200" algn="l">
              <a:lnSpc>
                <a:spcPct val="115000"/>
              </a:lnSpc>
              <a:spcBef>
                <a:spcPts val="0"/>
              </a:spcBef>
              <a:spcAft>
                <a:spcPts val="0"/>
              </a:spcAft>
              <a:buClr>
                <a:srgbClr val="FFB000"/>
              </a:buClr>
              <a:buSzPts val="1400"/>
              <a:buFont typeface="Arial"/>
              <a:buAutoNum type="romanLcPeriod"/>
              <a:defRPr/>
            </a:lvl6pPr>
            <a:lvl7pPr indent="-317500" lvl="6" marL="3200400" algn="l">
              <a:lnSpc>
                <a:spcPct val="115000"/>
              </a:lnSpc>
              <a:spcBef>
                <a:spcPts val="0"/>
              </a:spcBef>
              <a:spcAft>
                <a:spcPts val="0"/>
              </a:spcAft>
              <a:buClr>
                <a:srgbClr val="FFB000"/>
              </a:buClr>
              <a:buSzPts val="1400"/>
              <a:buFont typeface="Arial"/>
              <a:buAutoNum type="arabicPeriod"/>
              <a:defRPr/>
            </a:lvl7pPr>
            <a:lvl8pPr indent="-317500" lvl="7" marL="3657600" algn="l">
              <a:lnSpc>
                <a:spcPct val="115000"/>
              </a:lnSpc>
              <a:spcBef>
                <a:spcPts val="0"/>
              </a:spcBef>
              <a:spcAft>
                <a:spcPts val="0"/>
              </a:spcAft>
              <a:buClr>
                <a:srgbClr val="FFB000"/>
              </a:buClr>
              <a:buSzPts val="1400"/>
              <a:buFont typeface="Arial"/>
              <a:buAutoNum type="alphaLcPeriod"/>
              <a:defRPr/>
            </a:lvl8pPr>
            <a:lvl9pPr indent="-317500" lvl="8" marL="4114800" algn="l">
              <a:lnSpc>
                <a:spcPct val="115000"/>
              </a:lnSpc>
              <a:spcBef>
                <a:spcPts val="0"/>
              </a:spcBef>
              <a:spcAft>
                <a:spcPts val="0"/>
              </a:spcAft>
              <a:buClr>
                <a:srgbClr val="FFB000"/>
              </a:buClr>
              <a:buSzPts val="1400"/>
              <a:buFont typeface="Arial"/>
              <a:buAutoNum type="romanLcPeriod"/>
              <a:defRPr/>
            </a:lvl9pPr>
          </a:lstStyle>
          <a:p/>
        </p:txBody>
      </p:sp>
      <p:sp>
        <p:nvSpPr>
          <p:cNvPr id="40" name="Google Shape;40;p60"/>
          <p:cNvSpPr txBox="1"/>
          <p:nvPr>
            <p:ph type="title"/>
          </p:nvPr>
        </p:nvSpPr>
        <p:spPr>
          <a:xfrm>
            <a:off x="716800" y="455675"/>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60"/>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0"/>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0"/>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0"/>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0"/>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0"/>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0"/>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0"/>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60"/>
          <p:cNvGrpSpPr/>
          <p:nvPr/>
        </p:nvGrpSpPr>
        <p:grpSpPr>
          <a:xfrm>
            <a:off x="-1087568" y="-1126448"/>
            <a:ext cx="2274300" cy="2274300"/>
            <a:chOff x="-1087568" y="-1126448"/>
            <a:chExt cx="2274300" cy="2274300"/>
          </a:xfrm>
        </p:grpSpPr>
        <p:sp>
          <p:nvSpPr>
            <p:cNvPr id="50" name="Google Shape;50;p60"/>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0"/>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0"/>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0"/>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60"/>
          <p:cNvGrpSpPr/>
          <p:nvPr/>
        </p:nvGrpSpPr>
        <p:grpSpPr>
          <a:xfrm>
            <a:off x="8000382" y="4004977"/>
            <a:ext cx="2274300" cy="2274300"/>
            <a:chOff x="-1087568" y="-1126448"/>
            <a:chExt cx="2274300" cy="2274300"/>
          </a:xfrm>
        </p:grpSpPr>
        <p:sp>
          <p:nvSpPr>
            <p:cNvPr id="55" name="Google Shape;55;p60"/>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0"/>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0"/>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0"/>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60"/>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0"/>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0"/>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0"/>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0"/>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0"/>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0"/>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0"/>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0"/>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0"/>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0"/>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0"/>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100000">
              <a:schemeClr val="lt2"/>
            </a:gs>
          </a:gsLst>
          <a:lin ang="16200038" scaled="0"/>
        </a:gradFill>
      </p:bgPr>
    </p:bg>
    <p:spTree>
      <p:nvGrpSpPr>
        <p:cNvPr id="661" name="Shape 661"/>
        <p:cNvGrpSpPr/>
        <p:nvPr/>
      </p:nvGrpSpPr>
      <p:grpSpPr>
        <a:xfrm>
          <a:off x="0" y="0"/>
          <a:ext cx="0" cy="0"/>
          <a:chOff x="0" y="0"/>
          <a:chExt cx="0" cy="0"/>
        </a:xfrm>
      </p:grpSpPr>
      <p:sp>
        <p:nvSpPr>
          <p:cNvPr id="662" name="Google Shape;662;p78"/>
          <p:cNvSpPr txBox="1"/>
          <p:nvPr>
            <p:ph type="title"/>
          </p:nvPr>
        </p:nvSpPr>
        <p:spPr>
          <a:xfrm>
            <a:off x="716800" y="456500"/>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3" name="Google Shape;663;p78"/>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8"/>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8"/>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8"/>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7" name="Google Shape;667;p78"/>
          <p:cNvGrpSpPr/>
          <p:nvPr/>
        </p:nvGrpSpPr>
        <p:grpSpPr>
          <a:xfrm>
            <a:off x="-1134868" y="-1133248"/>
            <a:ext cx="2274300" cy="2274300"/>
            <a:chOff x="-1087568" y="-1126448"/>
            <a:chExt cx="2274300" cy="2274300"/>
          </a:xfrm>
        </p:grpSpPr>
        <p:sp>
          <p:nvSpPr>
            <p:cNvPr id="668" name="Google Shape;668;p7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2" name="Google Shape;672;p78"/>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78"/>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8"/>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8"/>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8"/>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8"/>
          <p:cNvSpPr/>
          <p:nvPr/>
        </p:nvSpPr>
        <p:spPr>
          <a:xfrm>
            <a:off x="8441760" y="908819"/>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8"/>
          <p:cNvSpPr/>
          <p:nvPr/>
        </p:nvSpPr>
        <p:spPr>
          <a:xfrm>
            <a:off x="8378022" y="-116473"/>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8"/>
          <p:cNvSpPr/>
          <p:nvPr/>
        </p:nvSpPr>
        <p:spPr>
          <a:xfrm flipH="1" rot="10800000">
            <a:off x="7833036" y="-107682"/>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8"/>
          <p:cNvSpPr/>
          <p:nvPr/>
        </p:nvSpPr>
        <p:spPr>
          <a:xfrm flipH="1">
            <a:off x="8496218" y="4471301"/>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1" name="Google Shape;681;p78"/>
          <p:cNvGrpSpPr/>
          <p:nvPr/>
        </p:nvGrpSpPr>
        <p:grpSpPr>
          <a:xfrm rot="10800000">
            <a:off x="8040350" y="4025570"/>
            <a:ext cx="2274300" cy="2274300"/>
            <a:chOff x="-1087568" y="-1126448"/>
            <a:chExt cx="2274300" cy="2274300"/>
          </a:xfrm>
        </p:grpSpPr>
        <p:sp>
          <p:nvSpPr>
            <p:cNvPr id="682" name="Google Shape;682;p7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6" name="Google Shape;686;p78"/>
          <p:cNvSpPr/>
          <p:nvPr/>
        </p:nvSpPr>
        <p:spPr>
          <a:xfrm rot="10800000">
            <a:off x="8648389" y="27605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8"/>
          <p:cNvSpPr/>
          <p:nvPr/>
        </p:nvSpPr>
        <p:spPr>
          <a:xfrm rot="10800000">
            <a:off x="8615208" y="412460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8"/>
          <p:cNvSpPr/>
          <p:nvPr/>
        </p:nvSpPr>
        <p:spPr>
          <a:xfrm rot="10800000">
            <a:off x="8183557" y="477446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8"/>
          <p:cNvSpPr/>
          <p:nvPr/>
        </p:nvSpPr>
        <p:spPr>
          <a:xfrm rot="10800000">
            <a:off x="8817294" y="231213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dk2"/>
            </a:gs>
            <a:gs pos="100000">
              <a:schemeClr val="lt2"/>
            </a:gs>
          </a:gsLst>
          <a:lin ang="18900732" scaled="0"/>
        </a:gradFill>
      </p:bgPr>
    </p:bg>
    <p:spTree>
      <p:nvGrpSpPr>
        <p:cNvPr id="690" name="Shape 690"/>
        <p:cNvGrpSpPr/>
        <p:nvPr/>
      </p:nvGrpSpPr>
      <p:grpSpPr>
        <a:xfrm>
          <a:off x="0" y="0"/>
          <a:ext cx="0" cy="0"/>
          <a:chOff x="0" y="0"/>
          <a:chExt cx="0" cy="0"/>
        </a:xfrm>
      </p:grpSpPr>
      <p:sp>
        <p:nvSpPr>
          <p:cNvPr id="691" name="Google Shape;691;p79"/>
          <p:cNvSpPr txBox="1"/>
          <p:nvPr>
            <p:ph type="title"/>
          </p:nvPr>
        </p:nvSpPr>
        <p:spPr>
          <a:xfrm>
            <a:off x="716800" y="3107900"/>
            <a:ext cx="2760900" cy="153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2" name="Google Shape;692;p79"/>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9"/>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9"/>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9"/>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9"/>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9"/>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9"/>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9"/>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9"/>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9"/>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9"/>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9"/>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9"/>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9"/>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9"/>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9"/>
          <p:cNvSpPr/>
          <p:nvPr/>
        </p:nvSpPr>
        <p:spPr>
          <a:xfrm flipH="1">
            <a:off x="3926949" y="1008173"/>
            <a:ext cx="119503"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6_1">
    <p:bg>
      <p:bgPr>
        <a:gradFill>
          <a:gsLst>
            <a:gs pos="0">
              <a:schemeClr val="dk2"/>
            </a:gs>
            <a:gs pos="100000">
              <a:schemeClr val="lt2"/>
            </a:gs>
          </a:gsLst>
          <a:lin ang="5400700" scaled="0"/>
        </a:gradFill>
      </p:bgPr>
    </p:bg>
    <p:spTree>
      <p:nvGrpSpPr>
        <p:cNvPr id="708" name="Shape 708"/>
        <p:cNvGrpSpPr/>
        <p:nvPr/>
      </p:nvGrpSpPr>
      <p:grpSpPr>
        <a:xfrm>
          <a:off x="0" y="0"/>
          <a:ext cx="0" cy="0"/>
          <a:chOff x="0" y="0"/>
          <a:chExt cx="0" cy="0"/>
        </a:xfrm>
      </p:grpSpPr>
      <p:sp>
        <p:nvSpPr>
          <p:cNvPr id="709" name="Google Shape;709;p80"/>
          <p:cNvSpPr txBox="1"/>
          <p:nvPr>
            <p:ph type="title"/>
          </p:nvPr>
        </p:nvSpPr>
        <p:spPr>
          <a:xfrm>
            <a:off x="716800" y="469400"/>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0" name="Google Shape;710;p80"/>
          <p:cNvSpPr txBox="1"/>
          <p:nvPr>
            <p:ph idx="1" type="subTitle"/>
          </p:nvPr>
        </p:nvSpPr>
        <p:spPr>
          <a:xfrm>
            <a:off x="844150" y="1428950"/>
            <a:ext cx="2610600" cy="454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1" name="Google Shape;711;p80"/>
          <p:cNvSpPr txBox="1"/>
          <p:nvPr>
            <p:ph idx="2" type="subTitle"/>
          </p:nvPr>
        </p:nvSpPr>
        <p:spPr>
          <a:xfrm>
            <a:off x="1378325" y="1808950"/>
            <a:ext cx="2073000" cy="5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2" name="Google Shape;712;p80"/>
          <p:cNvSpPr txBox="1"/>
          <p:nvPr>
            <p:ph idx="3" type="subTitle"/>
          </p:nvPr>
        </p:nvSpPr>
        <p:spPr>
          <a:xfrm>
            <a:off x="5708875" y="1428950"/>
            <a:ext cx="2610600" cy="45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3" name="Google Shape;713;p80"/>
          <p:cNvSpPr txBox="1"/>
          <p:nvPr>
            <p:ph idx="4" type="subTitle"/>
          </p:nvPr>
        </p:nvSpPr>
        <p:spPr>
          <a:xfrm>
            <a:off x="5692575" y="1808950"/>
            <a:ext cx="2073000" cy="57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4" name="Google Shape;714;p80"/>
          <p:cNvSpPr txBox="1"/>
          <p:nvPr>
            <p:ph idx="5" type="subTitle"/>
          </p:nvPr>
        </p:nvSpPr>
        <p:spPr>
          <a:xfrm>
            <a:off x="844175" y="3109550"/>
            <a:ext cx="2610600" cy="454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5" name="Google Shape;715;p80"/>
          <p:cNvSpPr txBox="1"/>
          <p:nvPr>
            <p:ph idx="6" type="subTitle"/>
          </p:nvPr>
        </p:nvSpPr>
        <p:spPr>
          <a:xfrm>
            <a:off x="1378325" y="3489546"/>
            <a:ext cx="2073000" cy="5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6" name="Google Shape;716;p80"/>
          <p:cNvSpPr txBox="1"/>
          <p:nvPr>
            <p:ph idx="7" type="subTitle"/>
          </p:nvPr>
        </p:nvSpPr>
        <p:spPr>
          <a:xfrm>
            <a:off x="5708875" y="3109550"/>
            <a:ext cx="2610600" cy="45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7" name="Google Shape;717;p80"/>
          <p:cNvSpPr txBox="1"/>
          <p:nvPr>
            <p:ph idx="8" type="subTitle"/>
          </p:nvPr>
        </p:nvSpPr>
        <p:spPr>
          <a:xfrm>
            <a:off x="5692575" y="3489546"/>
            <a:ext cx="2073000" cy="57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18" name="Google Shape;718;p80"/>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80"/>
          <p:cNvSpPr/>
          <p:nvPr/>
        </p:nvSpPr>
        <p:spPr>
          <a:xfrm flipH="1" rot="9560678">
            <a:off x="8330034" y="-17503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80"/>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80"/>
          <p:cNvSpPr/>
          <p:nvPr/>
        </p:nvSpPr>
        <p:spPr>
          <a:xfrm flipH="1" rot="-5400000">
            <a:off x="3868356" y="971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80"/>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80"/>
          <p:cNvSpPr/>
          <p:nvPr/>
        </p:nvSpPr>
        <p:spPr>
          <a:xfrm flipH="1" rot="8584896">
            <a:off x="-359812" y="416510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80"/>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80"/>
          <p:cNvSpPr/>
          <p:nvPr/>
        </p:nvSpPr>
        <p:spPr>
          <a:xfrm>
            <a:off x="83587" y="10685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80"/>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80"/>
          <p:cNvSpPr/>
          <p:nvPr/>
        </p:nvSpPr>
        <p:spPr>
          <a:xfrm>
            <a:off x="261775" y="4088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80"/>
          <p:cNvSpPr/>
          <p:nvPr/>
        </p:nvSpPr>
        <p:spPr>
          <a:xfrm>
            <a:off x="8592136" y="1394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80"/>
          <p:cNvSpPr/>
          <p:nvPr/>
        </p:nvSpPr>
        <p:spPr>
          <a:xfrm>
            <a:off x="178937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80"/>
          <p:cNvSpPr/>
          <p:nvPr/>
        </p:nvSpPr>
        <p:spPr>
          <a:xfrm>
            <a:off x="624462" y="42331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80"/>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80"/>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80"/>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80"/>
          <p:cNvSpPr/>
          <p:nvPr/>
        </p:nvSpPr>
        <p:spPr>
          <a:xfrm>
            <a:off x="8961847" y="436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dk2"/>
            </a:gs>
            <a:gs pos="100000">
              <a:schemeClr val="lt2"/>
            </a:gs>
          </a:gsLst>
          <a:lin ang="16200038" scaled="0"/>
        </a:gradFill>
      </p:bgPr>
    </p:bg>
    <p:spTree>
      <p:nvGrpSpPr>
        <p:cNvPr id="735" name="Shape 735"/>
        <p:cNvGrpSpPr/>
        <p:nvPr/>
      </p:nvGrpSpPr>
      <p:grpSpPr>
        <a:xfrm>
          <a:off x="0" y="0"/>
          <a:ext cx="0" cy="0"/>
          <a:chOff x="0" y="0"/>
          <a:chExt cx="0" cy="0"/>
        </a:xfrm>
      </p:grpSpPr>
      <p:sp>
        <p:nvSpPr>
          <p:cNvPr id="736" name="Google Shape;736;p81"/>
          <p:cNvSpPr txBox="1"/>
          <p:nvPr>
            <p:ph idx="1" type="subTitle"/>
          </p:nvPr>
        </p:nvSpPr>
        <p:spPr>
          <a:xfrm>
            <a:off x="1006300" y="3527850"/>
            <a:ext cx="3269700" cy="54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37" name="Google Shape;737;p81"/>
          <p:cNvSpPr txBox="1"/>
          <p:nvPr>
            <p:ph idx="2" type="subTitle"/>
          </p:nvPr>
        </p:nvSpPr>
        <p:spPr>
          <a:xfrm>
            <a:off x="1431850" y="3901950"/>
            <a:ext cx="2418600" cy="54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38" name="Google Shape;738;p81"/>
          <p:cNvSpPr txBox="1"/>
          <p:nvPr>
            <p:ph type="title"/>
          </p:nvPr>
        </p:nvSpPr>
        <p:spPr>
          <a:xfrm>
            <a:off x="716800" y="457175"/>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9" name="Google Shape;739;p81"/>
          <p:cNvSpPr txBox="1"/>
          <p:nvPr>
            <p:ph idx="3" type="subTitle"/>
          </p:nvPr>
        </p:nvSpPr>
        <p:spPr>
          <a:xfrm>
            <a:off x="4867925" y="3527850"/>
            <a:ext cx="3269700" cy="54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40" name="Google Shape;740;p81"/>
          <p:cNvSpPr txBox="1"/>
          <p:nvPr>
            <p:ph idx="4" type="subTitle"/>
          </p:nvPr>
        </p:nvSpPr>
        <p:spPr>
          <a:xfrm>
            <a:off x="5293475" y="3901950"/>
            <a:ext cx="2418600" cy="54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41" name="Google Shape;741;p81"/>
          <p:cNvSpPr/>
          <p:nvPr/>
        </p:nvSpPr>
        <p:spPr>
          <a:xfrm rot="10800000">
            <a:off x="-37435" y="2738"/>
            <a:ext cx="743532"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81"/>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81"/>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81"/>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1"/>
          <p:cNvSpPr/>
          <p:nvPr/>
        </p:nvSpPr>
        <p:spPr>
          <a:xfrm flipH="1">
            <a:off x="238963" y="1691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1"/>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81"/>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81"/>
          <p:cNvSpPr/>
          <p:nvPr/>
        </p:nvSpPr>
        <p:spPr>
          <a:xfrm flipH="1">
            <a:off x="791796" y="147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81"/>
          <p:cNvSpPr/>
          <p:nvPr/>
        </p:nvSpPr>
        <p:spPr>
          <a:xfrm>
            <a:off x="7900006" y="-28096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81"/>
          <p:cNvSpPr/>
          <p:nvPr/>
        </p:nvSpPr>
        <p:spPr>
          <a:xfrm>
            <a:off x="8404450" y="-11350"/>
            <a:ext cx="733891"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1"/>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1"/>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1"/>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81"/>
          <p:cNvSpPr/>
          <p:nvPr/>
        </p:nvSpPr>
        <p:spPr>
          <a:xfrm flipH="1" rot="10800000">
            <a:off x="8729539" y="36659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1"/>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1"/>
          <p:cNvSpPr/>
          <p:nvPr/>
        </p:nvSpPr>
        <p:spPr>
          <a:xfrm flipH="1" rot="10800000">
            <a:off x="8527989" y="19665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81"/>
          <p:cNvSpPr/>
          <p:nvPr/>
        </p:nvSpPr>
        <p:spPr>
          <a:xfrm flipH="1">
            <a:off x="4689649" y="1966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81"/>
          <p:cNvSpPr/>
          <p:nvPr/>
        </p:nvSpPr>
        <p:spPr>
          <a:xfrm flipH="1" rot="10800000">
            <a:off x="4132139" y="493188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bg>
      <p:bgPr>
        <a:gradFill>
          <a:gsLst>
            <a:gs pos="0">
              <a:schemeClr val="dk2"/>
            </a:gs>
            <a:gs pos="100000">
              <a:schemeClr val="lt2"/>
            </a:gs>
          </a:gsLst>
          <a:lin ang="18900732" scaled="0"/>
        </a:gradFill>
      </p:bgPr>
    </p:bg>
    <p:spTree>
      <p:nvGrpSpPr>
        <p:cNvPr id="759" name="Shape 759"/>
        <p:cNvGrpSpPr/>
        <p:nvPr/>
      </p:nvGrpSpPr>
      <p:grpSpPr>
        <a:xfrm>
          <a:off x="0" y="0"/>
          <a:ext cx="0" cy="0"/>
          <a:chOff x="0" y="0"/>
          <a:chExt cx="0" cy="0"/>
        </a:xfrm>
      </p:grpSpPr>
      <p:sp>
        <p:nvSpPr>
          <p:cNvPr id="760" name="Google Shape;760;p82"/>
          <p:cNvSpPr txBox="1"/>
          <p:nvPr>
            <p:ph type="title"/>
          </p:nvPr>
        </p:nvSpPr>
        <p:spPr>
          <a:xfrm>
            <a:off x="2206350" y="2529125"/>
            <a:ext cx="4731300" cy="530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3600"/>
              <a:buNone/>
              <a:defRPr sz="35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61" name="Google Shape;761;p82"/>
          <p:cNvSpPr txBox="1"/>
          <p:nvPr>
            <p:ph idx="1" type="subTitle"/>
          </p:nvPr>
        </p:nvSpPr>
        <p:spPr>
          <a:xfrm>
            <a:off x="2999250" y="3116825"/>
            <a:ext cx="3114300" cy="6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62" name="Google Shape;762;p82"/>
          <p:cNvSpPr txBox="1"/>
          <p:nvPr>
            <p:ph idx="2" type="title"/>
          </p:nvPr>
        </p:nvSpPr>
        <p:spPr>
          <a:xfrm>
            <a:off x="3636600" y="1331263"/>
            <a:ext cx="1839600" cy="115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p:txBody>
      </p:sp>
      <p:sp>
        <p:nvSpPr>
          <p:cNvPr id="763" name="Google Shape;763;p82"/>
          <p:cNvSpPr/>
          <p:nvPr/>
        </p:nvSpPr>
        <p:spPr>
          <a:xfrm rot="-5400000">
            <a:off x="3796609" y="-4219391"/>
            <a:ext cx="1413858"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2"/>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2"/>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2"/>
          <p:cNvSpPr/>
          <p:nvPr/>
        </p:nvSpPr>
        <p:spPr>
          <a:xfrm rot="-9560681">
            <a:off x="2277506" y="-11580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2"/>
          <p:cNvSpPr/>
          <p:nvPr/>
        </p:nvSpPr>
        <p:spPr>
          <a:xfrm rot="4481061">
            <a:off x="1102173" y="4581745"/>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2"/>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82"/>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82"/>
          <p:cNvSpPr/>
          <p:nvPr/>
        </p:nvSpPr>
        <p:spPr>
          <a:xfrm rot="-9467822">
            <a:off x="-428842" y="4280817"/>
            <a:ext cx="870303" cy="73227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2"/>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82"/>
          <p:cNvSpPr/>
          <p:nvPr/>
        </p:nvSpPr>
        <p:spPr>
          <a:xfrm flipH="1">
            <a:off x="523831" y="4360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2"/>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2"/>
          <p:cNvSpPr/>
          <p:nvPr/>
        </p:nvSpPr>
        <p:spPr>
          <a:xfrm flipH="1">
            <a:off x="219624" y="29870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2"/>
          <p:cNvSpPr/>
          <p:nvPr/>
        </p:nvSpPr>
        <p:spPr>
          <a:xfrm flipH="1">
            <a:off x="8668575" y="43339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2"/>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2"/>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82"/>
          <p:cNvSpPr/>
          <p:nvPr/>
        </p:nvSpPr>
        <p:spPr>
          <a:xfrm flipH="1">
            <a:off x="8649538" y="10785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82"/>
          <p:cNvSpPr/>
          <p:nvPr/>
        </p:nvSpPr>
        <p:spPr>
          <a:xfrm flipH="1">
            <a:off x="7563752" y="1915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82"/>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82"/>
          <p:cNvSpPr/>
          <p:nvPr/>
        </p:nvSpPr>
        <p:spPr>
          <a:xfrm flipH="1">
            <a:off x="94317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2" name="Google Shape;782;p82"/>
          <p:cNvGrpSpPr/>
          <p:nvPr/>
        </p:nvGrpSpPr>
        <p:grpSpPr>
          <a:xfrm>
            <a:off x="-1683724" y="860819"/>
            <a:ext cx="3380065" cy="3379837"/>
            <a:chOff x="-1087568" y="-1126448"/>
            <a:chExt cx="2274300" cy="2274300"/>
          </a:xfrm>
        </p:grpSpPr>
        <p:sp>
          <p:nvSpPr>
            <p:cNvPr id="783" name="Google Shape;783;p8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8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8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7" name="Google Shape;787;p82"/>
          <p:cNvGrpSpPr/>
          <p:nvPr/>
        </p:nvGrpSpPr>
        <p:grpSpPr>
          <a:xfrm>
            <a:off x="7447651" y="860819"/>
            <a:ext cx="3380065" cy="3379837"/>
            <a:chOff x="-1087568" y="-1126448"/>
            <a:chExt cx="2274300" cy="2274300"/>
          </a:xfrm>
        </p:grpSpPr>
        <p:sp>
          <p:nvSpPr>
            <p:cNvPr id="788" name="Google Shape;788;p8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8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8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2" name="Google Shape;792;p82"/>
          <p:cNvSpPr/>
          <p:nvPr/>
        </p:nvSpPr>
        <p:spPr>
          <a:xfrm flipH="1">
            <a:off x="388402" y="22618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100000">
              <a:schemeClr val="lt2"/>
            </a:gs>
          </a:gsLst>
          <a:lin ang="10801400" scaled="0"/>
        </a:gradFill>
      </p:bgPr>
    </p:bg>
    <p:spTree>
      <p:nvGrpSpPr>
        <p:cNvPr id="793" name="Shape 793"/>
        <p:cNvGrpSpPr/>
        <p:nvPr/>
      </p:nvGrpSpPr>
      <p:grpSpPr>
        <a:xfrm>
          <a:off x="0" y="0"/>
          <a:ext cx="0" cy="0"/>
          <a:chOff x="0" y="0"/>
          <a:chExt cx="0" cy="0"/>
        </a:xfrm>
      </p:grpSpPr>
      <p:sp>
        <p:nvSpPr>
          <p:cNvPr id="794" name="Google Shape;794;p83"/>
          <p:cNvSpPr txBox="1"/>
          <p:nvPr>
            <p:ph type="title"/>
          </p:nvPr>
        </p:nvSpPr>
        <p:spPr>
          <a:xfrm>
            <a:off x="678700" y="456775"/>
            <a:ext cx="3893400" cy="101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5" name="Google Shape;795;p83"/>
          <p:cNvSpPr/>
          <p:nvPr/>
        </p:nvSpPr>
        <p:spPr>
          <a:xfrm flipH="1" rot="-194745">
            <a:off x="-190189"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83"/>
          <p:cNvSpPr/>
          <p:nvPr/>
        </p:nvSpPr>
        <p:spPr>
          <a:xfrm rot="-10441822">
            <a:off x="-236933" y="3637813"/>
            <a:ext cx="1002677" cy="1615389"/>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83"/>
          <p:cNvSpPr/>
          <p:nvPr/>
        </p:nvSpPr>
        <p:spPr>
          <a:xfrm rot="10800000">
            <a:off x="862061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3"/>
          <p:cNvSpPr/>
          <p:nvPr/>
        </p:nvSpPr>
        <p:spPr>
          <a:xfrm rot="10800000">
            <a:off x="8451926"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3"/>
          <p:cNvSpPr/>
          <p:nvPr/>
        </p:nvSpPr>
        <p:spPr>
          <a:xfrm rot="10800000">
            <a:off x="8194650" y="-173562"/>
            <a:ext cx="95227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83"/>
          <p:cNvSpPr/>
          <p:nvPr/>
        </p:nvSpPr>
        <p:spPr>
          <a:xfrm rot="10800000">
            <a:off x="8194660" y="467343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3"/>
          <p:cNvSpPr/>
          <p:nvPr/>
        </p:nvSpPr>
        <p:spPr>
          <a:xfrm rot="10800000">
            <a:off x="269292" y="1948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83"/>
          <p:cNvSpPr/>
          <p:nvPr/>
        </p:nvSpPr>
        <p:spPr>
          <a:xfrm rot="10800000">
            <a:off x="8949721" y="2594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83"/>
          <p:cNvSpPr/>
          <p:nvPr/>
        </p:nvSpPr>
        <p:spPr>
          <a:xfrm rot="10800000">
            <a:off x="8723321" y="48661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83"/>
          <p:cNvSpPr/>
          <p:nvPr/>
        </p:nvSpPr>
        <p:spPr>
          <a:xfrm rot="10800000">
            <a:off x="204644" y="45142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83"/>
          <p:cNvSpPr/>
          <p:nvPr/>
        </p:nvSpPr>
        <p:spPr>
          <a:xfrm rot="538783">
            <a:off x="72335" y="449102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83"/>
          <p:cNvSpPr/>
          <p:nvPr/>
        </p:nvSpPr>
        <p:spPr>
          <a:xfrm rot="10800000">
            <a:off x="173759" y="1315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83"/>
          <p:cNvSpPr/>
          <p:nvPr/>
        </p:nvSpPr>
        <p:spPr>
          <a:xfrm flipH="1" rot="5400000">
            <a:off x="8489677" y="312174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83"/>
          <p:cNvSpPr/>
          <p:nvPr/>
        </p:nvSpPr>
        <p:spPr>
          <a:xfrm flipH="1">
            <a:off x="5386778" y="2351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83"/>
          <p:cNvSpPr/>
          <p:nvPr/>
        </p:nvSpPr>
        <p:spPr>
          <a:xfrm flipH="1">
            <a:off x="6113838" y="260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0" name="Google Shape;810;p83"/>
          <p:cNvGrpSpPr/>
          <p:nvPr/>
        </p:nvGrpSpPr>
        <p:grpSpPr>
          <a:xfrm rot="-5400000">
            <a:off x="5494129" y="-3584126"/>
            <a:ext cx="7174183" cy="7174183"/>
            <a:chOff x="-3791416" y="-1218645"/>
            <a:chExt cx="7569300" cy="7569300"/>
          </a:xfrm>
        </p:grpSpPr>
        <p:sp>
          <p:nvSpPr>
            <p:cNvPr id="811" name="Google Shape;811;p83"/>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83"/>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3"/>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83"/>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83"/>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12_1">
    <p:bg>
      <p:bgPr>
        <a:gradFill>
          <a:gsLst>
            <a:gs pos="0">
              <a:schemeClr val="dk2"/>
            </a:gs>
            <a:gs pos="100000">
              <a:schemeClr val="lt2"/>
            </a:gs>
          </a:gsLst>
          <a:lin ang="10801400" scaled="0"/>
        </a:gradFill>
      </p:bgPr>
    </p:bg>
    <p:spTree>
      <p:nvGrpSpPr>
        <p:cNvPr id="816" name="Shape 816"/>
        <p:cNvGrpSpPr/>
        <p:nvPr/>
      </p:nvGrpSpPr>
      <p:grpSpPr>
        <a:xfrm>
          <a:off x="0" y="0"/>
          <a:ext cx="0" cy="0"/>
          <a:chOff x="0" y="0"/>
          <a:chExt cx="0" cy="0"/>
        </a:xfrm>
      </p:grpSpPr>
      <p:sp>
        <p:nvSpPr>
          <p:cNvPr id="817" name="Google Shape;817;p84"/>
          <p:cNvSpPr txBox="1"/>
          <p:nvPr>
            <p:ph idx="1" type="subTitle"/>
          </p:nvPr>
        </p:nvSpPr>
        <p:spPr>
          <a:xfrm>
            <a:off x="914750" y="1379400"/>
            <a:ext cx="22149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18" name="Google Shape;818;p84"/>
          <p:cNvSpPr txBox="1"/>
          <p:nvPr>
            <p:ph idx="2" type="subTitle"/>
          </p:nvPr>
        </p:nvSpPr>
        <p:spPr>
          <a:xfrm>
            <a:off x="985700" y="2087725"/>
            <a:ext cx="2073000" cy="57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19" name="Google Shape;819;p84"/>
          <p:cNvSpPr txBox="1"/>
          <p:nvPr>
            <p:ph idx="3" type="subTitle"/>
          </p:nvPr>
        </p:nvSpPr>
        <p:spPr>
          <a:xfrm>
            <a:off x="2189632" y="3224950"/>
            <a:ext cx="22149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20" name="Google Shape;820;p84"/>
          <p:cNvSpPr txBox="1"/>
          <p:nvPr>
            <p:ph idx="4" type="subTitle"/>
          </p:nvPr>
        </p:nvSpPr>
        <p:spPr>
          <a:xfrm>
            <a:off x="2260575" y="3953371"/>
            <a:ext cx="2073000" cy="57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21" name="Google Shape;821;p84"/>
          <p:cNvSpPr txBox="1"/>
          <p:nvPr>
            <p:ph idx="5" type="subTitle"/>
          </p:nvPr>
        </p:nvSpPr>
        <p:spPr>
          <a:xfrm>
            <a:off x="3464513" y="1379400"/>
            <a:ext cx="22149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22" name="Google Shape;822;p84"/>
          <p:cNvSpPr txBox="1"/>
          <p:nvPr>
            <p:ph idx="6" type="subTitle"/>
          </p:nvPr>
        </p:nvSpPr>
        <p:spPr>
          <a:xfrm>
            <a:off x="3535450" y="2087725"/>
            <a:ext cx="2073000" cy="57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23" name="Google Shape;823;p84"/>
          <p:cNvSpPr txBox="1"/>
          <p:nvPr>
            <p:ph idx="7" type="subTitle"/>
          </p:nvPr>
        </p:nvSpPr>
        <p:spPr>
          <a:xfrm>
            <a:off x="6014277" y="1379400"/>
            <a:ext cx="22149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24" name="Google Shape;824;p84"/>
          <p:cNvSpPr txBox="1"/>
          <p:nvPr>
            <p:ph idx="8" type="subTitle"/>
          </p:nvPr>
        </p:nvSpPr>
        <p:spPr>
          <a:xfrm>
            <a:off x="6085200" y="2087725"/>
            <a:ext cx="2073000" cy="57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25" name="Google Shape;825;p84"/>
          <p:cNvSpPr txBox="1"/>
          <p:nvPr>
            <p:ph idx="9" type="subTitle"/>
          </p:nvPr>
        </p:nvSpPr>
        <p:spPr>
          <a:xfrm>
            <a:off x="4739395" y="3224950"/>
            <a:ext cx="22149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26" name="Google Shape;826;p84"/>
          <p:cNvSpPr txBox="1"/>
          <p:nvPr>
            <p:ph idx="13" type="subTitle"/>
          </p:nvPr>
        </p:nvSpPr>
        <p:spPr>
          <a:xfrm>
            <a:off x="4810350" y="3953371"/>
            <a:ext cx="2073000" cy="57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27" name="Google Shape;827;p84"/>
          <p:cNvSpPr txBox="1"/>
          <p:nvPr>
            <p:ph type="title"/>
          </p:nvPr>
        </p:nvSpPr>
        <p:spPr>
          <a:xfrm>
            <a:off x="716800" y="453087"/>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8" name="Google Shape;828;p84"/>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84"/>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84"/>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84"/>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84"/>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84"/>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84"/>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84"/>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6" name="Google Shape;836;p84"/>
          <p:cNvGrpSpPr/>
          <p:nvPr/>
        </p:nvGrpSpPr>
        <p:grpSpPr>
          <a:xfrm>
            <a:off x="-1134868" y="-1133248"/>
            <a:ext cx="2274300" cy="2274300"/>
            <a:chOff x="-1087568" y="-1126448"/>
            <a:chExt cx="2274300" cy="2274300"/>
          </a:xfrm>
        </p:grpSpPr>
        <p:sp>
          <p:nvSpPr>
            <p:cNvPr id="837" name="Google Shape;837;p8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8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8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8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1" name="Google Shape;841;p84"/>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84"/>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84"/>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4" name="Google Shape;844;p84"/>
          <p:cNvGrpSpPr/>
          <p:nvPr/>
        </p:nvGrpSpPr>
        <p:grpSpPr>
          <a:xfrm>
            <a:off x="8020382" y="-1133248"/>
            <a:ext cx="2274300" cy="2274300"/>
            <a:chOff x="-1087568" y="-1126448"/>
            <a:chExt cx="2274300" cy="2274300"/>
          </a:xfrm>
        </p:grpSpPr>
        <p:sp>
          <p:nvSpPr>
            <p:cNvPr id="845" name="Google Shape;845;p8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8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8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8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84"/>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4"/>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84"/>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84"/>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84"/>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84"/>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84"/>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bg>
      <p:bgPr>
        <a:gradFill>
          <a:gsLst>
            <a:gs pos="0">
              <a:schemeClr val="dk2"/>
            </a:gs>
            <a:gs pos="100000">
              <a:schemeClr val="lt2"/>
            </a:gs>
          </a:gsLst>
          <a:lin ang="16198662" scaled="0"/>
        </a:gradFill>
      </p:bgPr>
    </p:bg>
    <p:spTree>
      <p:nvGrpSpPr>
        <p:cNvPr id="856" name="Shape 856"/>
        <p:cNvGrpSpPr/>
        <p:nvPr/>
      </p:nvGrpSpPr>
      <p:grpSpPr>
        <a:xfrm>
          <a:off x="0" y="0"/>
          <a:ext cx="0" cy="0"/>
          <a:chOff x="0" y="0"/>
          <a:chExt cx="0" cy="0"/>
        </a:xfrm>
      </p:grpSpPr>
      <p:sp>
        <p:nvSpPr>
          <p:cNvPr id="857" name="Google Shape;857;p85"/>
          <p:cNvSpPr txBox="1"/>
          <p:nvPr>
            <p:ph type="title"/>
          </p:nvPr>
        </p:nvSpPr>
        <p:spPr>
          <a:xfrm>
            <a:off x="4915300" y="1763463"/>
            <a:ext cx="3390300" cy="59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8" name="Google Shape;858;p85"/>
          <p:cNvSpPr txBox="1"/>
          <p:nvPr>
            <p:ph idx="1" type="subTitle"/>
          </p:nvPr>
        </p:nvSpPr>
        <p:spPr>
          <a:xfrm>
            <a:off x="4916850" y="2378475"/>
            <a:ext cx="3390300" cy="100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859" name="Google Shape;859;p85"/>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85"/>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85"/>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85"/>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85"/>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85"/>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85"/>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85"/>
          <p:cNvSpPr/>
          <p:nvPr/>
        </p:nvSpPr>
        <p:spPr>
          <a:xfrm>
            <a:off x="575662" y="335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85"/>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85"/>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85"/>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85"/>
          <p:cNvSpPr/>
          <p:nvPr/>
        </p:nvSpPr>
        <p:spPr>
          <a:xfrm>
            <a:off x="4486861" y="4514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85"/>
          <p:cNvSpPr/>
          <p:nvPr/>
        </p:nvSpPr>
        <p:spPr>
          <a:xfrm>
            <a:off x="4855272" y="3352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85"/>
          <p:cNvSpPr/>
          <p:nvPr/>
        </p:nvSpPr>
        <p:spPr>
          <a:xfrm>
            <a:off x="8885122" y="18953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85"/>
          <p:cNvSpPr/>
          <p:nvPr/>
        </p:nvSpPr>
        <p:spPr>
          <a:xfrm>
            <a:off x="8632511" y="6147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
    <p:bg>
      <p:bgPr>
        <a:gradFill>
          <a:gsLst>
            <a:gs pos="0">
              <a:schemeClr val="dk2"/>
            </a:gs>
            <a:gs pos="100000">
              <a:schemeClr val="lt2"/>
            </a:gs>
          </a:gsLst>
          <a:lin ang="5400700" scaled="0"/>
        </a:gradFill>
      </p:bgPr>
    </p:bg>
    <p:spTree>
      <p:nvGrpSpPr>
        <p:cNvPr id="874" name="Shape 874"/>
        <p:cNvGrpSpPr/>
        <p:nvPr/>
      </p:nvGrpSpPr>
      <p:grpSpPr>
        <a:xfrm>
          <a:off x="0" y="0"/>
          <a:ext cx="0" cy="0"/>
          <a:chOff x="0" y="0"/>
          <a:chExt cx="0" cy="0"/>
        </a:xfrm>
      </p:grpSpPr>
      <p:sp>
        <p:nvSpPr>
          <p:cNvPr id="875" name="Google Shape;875;p86"/>
          <p:cNvSpPr txBox="1"/>
          <p:nvPr>
            <p:ph type="title"/>
          </p:nvPr>
        </p:nvSpPr>
        <p:spPr>
          <a:xfrm>
            <a:off x="774200" y="1762050"/>
            <a:ext cx="33903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solidFill>
                  <a:schemeClr val="dk1"/>
                </a:solidFill>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76" name="Google Shape;876;p86"/>
          <p:cNvSpPr txBox="1"/>
          <p:nvPr>
            <p:ph idx="1" type="subTitle"/>
          </p:nvPr>
        </p:nvSpPr>
        <p:spPr>
          <a:xfrm>
            <a:off x="822950" y="2381275"/>
            <a:ext cx="3337200" cy="1001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sp>
        <p:nvSpPr>
          <p:cNvPr id="877" name="Google Shape;877;p86"/>
          <p:cNvSpPr/>
          <p:nvPr/>
        </p:nvSpPr>
        <p:spPr>
          <a:xfrm flipH="1" rot="6318939">
            <a:off x="1049705" y="197886"/>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86"/>
          <p:cNvSpPr/>
          <p:nvPr/>
        </p:nvSpPr>
        <p:spPr>
          <a:xfrm flipH="1" rot="5400000">
            <a:off x="3630386" y="-4152383"/>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86"/>
          <p:cNvSpPr/>
          <p:nvPr/>
        </p:nvSpPr>
        <p:spPr>
          <a:xfrm flipH="1" rot="6329527">
            <a:off x="-215769" y="-297559"/>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86"/>
          <p:cNvSpPr/>
          <p:nvPr/>
        </p:nvSpPr>
        <p:spPr>
          <a:xfrm flipH="1" rot="5400000">
            <a:off x="7977941" y="-558161"/>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86"/>
          <p:cNvSpPr/>
          <p:nvPr/>
        </p:nvSpPr>
        <p:spPr>
          <a:xfrm flipH="1" rot="-2215104">
            <a:off x="-357226" y="76084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86"/>
          <p:cNvSpPr/>
          <p:nvPr/>
        </p:nvSpPr>
        <p:spPr>
          <a:xfrm flipH="1" rot="9560681">
            <a:off x="5980507" y="-164175"/>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86"/>
          <p:cNvSpPr/>
          <p:nvPr/>
        </p:nvSpPr>
        <p:spPr>
          <a:xfrm rot="10800000">
            <a:off x="575663" y="4641614"/>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86"/>
          <p:cNvSpPr/>
          <p:nvPr/>
        </p:nvSpPr>
        <p:spPr>
          <a:xfrm rot="10800000">
            <a:off x="8421008" y="399066"/>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86"/>
          <p:cNvSpPr/>
          <p:nvPr/>
        </p:nvSpPr>
        <p:spPr>
          <a:xfrm rot="10800000">
            <a:off x="607202"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86"/>
          <p:cNvSpPr/>
          <p:nvPr/>
        </p:nvSpPr>
        <p:spPr>
          <a:xfrm rot="10800000">
            <a:off x="8762132" y="967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86"/>
          <p:cNvSpPr/>
          <p:nvPr/>
        </p:nvSpPr>
        <p:spPr>
          <a:xfrm rot="10800000">
            <a:off x="4730627"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86"/>
          <p:cNvSpPr/>
          <p:nvPr/>
        </p:nvSpPr>
        <p:spPr>
          <a:xfrm rot="10800000">
            <a:off x="4181883" y="47259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86"/>
          <p:cNvSpPr/>
          <p:nvPr/>
        </p:nvSpPr>
        <p:spPr>
          <a:xfrm rot="10800000">
            <a:off x="450658" y="38605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86"/>
          <p:cNvSpPr/>
          <p:nvPr/>
        </p:nvSpPr>
        <p:spPr>
          <a:xfrm rot="10800000">
            <a:off x="8762127" y="42680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86"/>
          <p:cNvSpPr/>
          <p:nvPr/>
        </p:nvSpPr>
        <p:spPr>
          <a:xfrm rot="10800000">
            <a:off x="8833352" y="267133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86"/>
          <p:cNvSpPr/>
          <p:nvPr/>
        </p:nvSpPr>
        <p:spPr>
          <a:xfrm rot="10800000">
            <a:off x="8085657" y="470625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86"/>
          <p:cNvSpPr/>
          <p:nvPr/>
        </p:nvSpPr>
        <p:spPr>
          <a:xfrm>
            <a:off x="5072298" y="39609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lt2"/>
            </a:gs>
            <a:gs pos="100000">
              <a:schemeClr val="dk2"/>
            </a:gs>
          </a:gsLst>
          <a:lin ang="10801400" scaled="0"/>
        </a:gradFill>
      </p:bgPr>
    </p:bg>
    <p:spTree>
      <p:nvGrpSpPr>
        <p:cNvPr id="894" name="Shape 894"/>
        <p:cNvGrpSpPr/>
        <p:nvPr/>
      </p:nvGrpSpPr>
      <p:grpSpPr>
        <a:xfrm>
          <a:off x="0" y="0"/>
          <a:ext cx="0" cy="0"/>
          <a:chOff x="0" y="0"/>
          <a:chExt cx="0" cy="0"/>
        </a:xfrm>
      </p:grpSpPr>
      <p:grpSp>
        <p:nvGrpSpPr>
          <p:cNvPr id="895" name="Google Shape;895;p87"/>
          <p:cNvGrpSpPr/>
          <p:nvPr/>
        </p:nvGrpSpPr>
        <p:grpSpPr>
          <a:xfrm flipH="1">
            <a:off x="5565608" y="-1031450"/>
            <a:ext cx="7194900" cy="7194900"/>
            <a:chOff x="-3604212" y="-1031450"/>
            <a:chExt cx="7194900" cy="7194900"/>
          </a:xfrm>
        </p:grpSpPr>
        <p:sp>
          <p:nvSpPr>
            <p:cNvPr id="896" name="Google Shape;896;p87"/>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87"/>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87"/>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87"/>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87"/>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1" name="Google Shape;901;p87"/>
          <p:cNvSpPr/>
          <p:nvPr/>
        </p:nvSpPr>
        <p:spPr>
          <a:xfrm flipH="1">
            <a:off x="7007074"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87"/>
          <p:cNvSpPr/>
          <p:nvPr/>
        </p:nvSpPr>
        <p:spPr>
          <a:xfrm flipH="1">
            <a:off x="8209576"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87"/>
          <p:cNvSpPr/>
          <p:nvPr/>
        </p:nvSpPr>
        <p:spPr>
          <a:xfrm flipH="1">
            <a:off x="8571235"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87"/>
          <p:cNvSpPr/>
          <p:nvPr/>
        </p:nvSpPr>
        <p:spPr>
          <a:xfrm flipH="1">
            <a:off x="8234769"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87"/>
          <p:cNvSpPr/>
          <p:nvPr/>
        </p:nvSpPr>
        <p:spPr>
          <a:xfrm flipH="1">
            <a:off x="8644002"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87"/>
          <p:cNvSpPr/>
          <p:nvPr/>
        </p:nvSpPr>
        <p:spPr>
          <a:xfrm flipH="1">
            <a:off x="7861729"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87"/>
          <p:cNvSpPr/>
          <p:nvPr/>
        </p:nvSpPr>
        <p:spPr>
          <a:xfrm flipH="1">
            <a:off x="7726426"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87"/>
          <p:cNvSpPr/>
          <p:nvPr/>
        </p:nvSpPr>
        <p:spPr>
          <a:xfrm flipH="1" rot="-947843">
            <a:off x="7116754"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87"/>
          <p:cNvSpPr/>
          <p:nvPr/>
        </p:nvSpPr>
        <p:spPr>
          <a:xfrm flipH="1">
            <a:off x="-264362" y="705725"/>
            <a:ext cx="1099639" cy="3053761"/>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87"/>
          <p:cNvSpPr/>
          <p:nvPr/>
        </p:nvSpPr>
        <p:spPr>
          <a:xfrm flipH="1" rot="2876189">
            <a:off x="16261" y="3858967"/>
            <a:ext cx="962943" cy="810279"/>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88D3">
              <a:alpha val="1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87"/>
          <p:cNvSpPr/>
          <p:nvPr/>
        </p:nvSpPr>
        <p:spPr>
          <a:xfrm flipH="1" rot="929600">
            <a:off x="-243561" y="4093335"/>
            <a:ext cx="1145950" cy="1283284"/>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87"/>
          <p:cNvSpPr/>
          <p:nvPr/>
        </p:nvSpPr>
        <p:spPr>
          <a:xfrm flipH="1">
            <a:off x="-43949" y="-128325"/>
            <a:ext cx="879234" cy="2018630"/>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87"/>
          <p:cNvSpPr txBox="1"/>
          <p:nvPr>
            <p:ph type="ctrTitle"/>
          </p:nvPr>
        </p:nvSpPr>
        <p:spPr>
          <a:xfrm>
            <a:off x="141850" y="789139"/>
            <a:ext cx="4940100" cy="7338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14" name="Google Shape;914;p87"/>
          <p:cNvSpPr txBox="1"/>
          <p:nvPr>
            <p:ph idx="1" type="subTitle"/>
          </p:nvPr>
        </p:nvSpPr>
        <p:spPr>
          <a:xfrm>
            <a:off x="871450" y="2320438"/>
            <a:ext cx="3480900" cy="112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15" name="Google Shape;915;p87"/>
          <p:cNvSpPr txBox="1"/>
          <p:nvPr/>
        </p:nvSpPr>
        <p:spPr>
          <a:xfrm>
            <a:off x="678550" y="3390038"/>
            <a:ext cx="3798300" cy="705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Barlow Light"/>
                <a:ea typeface="Barlow Light"/>
                <a:cs typeface="Barlow Light"/>
                <a:sym typeface="Barlow Light"/>
              </a:rPr>
              <a:t>CREDITS: This presentation template was created by </a:t>
            </a:r>
            <a:r>
              <a:rPr b="1" i="0" lang="en" sz="1200" u="none" cap="none" strike="noStrike">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b="0" i="0" lang="en" sz="1200" u="none" cap="none" strike="noStrike">
                <a:solidFill>
                  <a:schemeClr val="dk1"/>
                </a:solidFill>
                <a:latin typeface="Barlow Light"/>
                <a:ea typeface="Barlow Light"/>
                <a:cs typeface="Barlow Light"/>
                <a:sym typeface="Barlow Light"/>
              </a:rPr>
              <a:t>, including icons by </a:t>
            </a:r>
            <a:r>
              <a:rPr b="1" i="0" lang="en" sz="1200" u="none" cap="none" strike="noStrike">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b="0" i="0" lang="en" sz="1200" u="none" cap="none" strike="noStrike">
                <a:solidFill>
                  <a:schemeClr val="dk1"/>
                </a:solidFill>
                <a:latin typeface="Barlow Light"/>
                <a:ea typeface="Barlow Light"/>
                <a:cs typeface="Barlow Light"/>
                <a:sym typeface="Barlow Light"/>
              </a:rPr>
              <a:t>, and infographics &amp; images by </a:t>
            </a:r>
            <a:r>
              <a:rPr b="1" i="0" lang="en" sz="1200" u="none" cap="none" strike="noStrike">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i="0" sz="1200" u="none" cap="none" strike="noStrike">
              <a:solidFill>
                <a:schemeClr val="dk1"/>
              </a:solidFill>
              <a:latin typeface="Barlow"/>
              <a:ea typeface="Barlow"/>
              <a:cs typeface="Barlow"/>
              <a:sym typeface="Barl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bg>
      <p:bgPr>
        <a:gradFill>
          <a:gsLst>
            <a:gs pos="0">
              <a:schemeClr val="dk2"/>
            </a:gs>
            <a:gs pos="100000">
              <a:schemeClr val="lt2"/>
            </a:gs>
          </a:gsLst>
          <a:lin ang="18900044" scaled="0"/>
        </a:gradFill>
      </p:bgPr>
    </p:bg>
    <p:spTree>
      <p:nvGrpSpPr>
        <p:cNvPr id="71" name="Shape 71"/>
        <p:cNvGrpSpPr/>
        <p:nvPr/>
      </p:nvGrpSpPr>
      <p:grpSpPr>
        <a:xfrm>
          <a:off x="0" y="0"/>
          <a:ext cx="0" cy="0"/>
          <a:chOff x="0" y="0"/>
          <a:chExt cx="0" cy="0"/>
        </a:xfrm>
      </p:grpSpPr>
      <p:sp>
        <p:nvSpPr>
          <p:cNvPr id="72" name="Google Shape;72;p61"/>
          <p:cNvSpPr txBox="1"/>
          <p:nvPr>
            <p:ph type="title"/>
          </p:nvPr>
        </p:nvSpPr>
        <p:spPr>
          <a:xfrm>
            <a:off x="1499100" y="458900"/>
            <a:ext cx="6145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61">
            <a:hlinkClick/>
          </p:cNvPr>
          <p:cNvSpPr txBox="1"/>
          <p:nvPr>
            <p:ph idx="2" type="title"/>
          </p:nvPr>
        </p:nvSpPr>
        <p:spPr>
          <a:xfrm>
            <a:off x="2281757" y="1170900"/>
            <a:ext cx="1176900" cy="91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74" name="Google Shape;74;p61">
            <a:hlinkClick/>
          </p:cNvPr>
          <p:cNvSpPr txBox="1"/>
          <p:nvPr>
            <p:ph idx="1" type="subTitle"/>
          </p:nvPr>
        </p:nvSpPr>
        <p:spPr>
          <a:xfrm>
            <a:off x="1280799" y="1711050"/>
            <a:ext cx="3178800" cy="49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5" name="Google Shape;75;p61"/>
          <p:cNvSpPr txBox="1"/>
          <p:nvPr>
            <p:ph idx="3" type="subTitle"/>
          </p:nvPr>
        </p:nvSpPr>
        <p:spPr>
          <a:xfrm>
            <a:off x="1690600" y="2101400"/>
            <a:ext cx="23592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b="0"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6" name="Google Shape;76;p61">
            <a:hlinkClick/>
          </p:cNvPr>
          <p:cNvSpPr txBox="1"/>
          <p:nvPr>
            <p:ph idx="4" type="title"/>
          </p:nvPr>
        </p:nvSpPr>
        <p:spPr>
          <a:xfrm>
            <a:off x="2281758" y="2981088"/>
            <a:ext cx="1176900" cy="91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77" name="Google Shape;77;p61">
            <a:hlinkClick/>
          </p:cNvPr>
          <p:cNvSpPr txBox="1"/>
          <p:nvPr>
            <p:ph idx="5" type="subTitle"/>
          </p:nvPr>
        </p:nvSpPr>
        <p:spPr>
          <a:xfrm>
            <a:off x="1280799" y="3533000"/>
            <a:ext cx="3178800" cy="49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8" name="Google Shape;78;p61"/>
          <p:cNvSpPr txBox="1"/>
          <p:nvPr>
            <p:ph idx="6" type="subTitle"/>
          </p:nvPr>
        </p:nvSpPr>
        <p:spPr>
          <a:xfrm>
            <a:off x="1690600" y="3920947"/>
            <a:ext cx="2359200" cy="61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b="0"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9" name="Google Shape;79;p61">
            <a:hlinkClick/>
          </p:cNvPr>
          <p:cNvSpPr txBox="1"/>
          <p:nvPr>
            <p:ph idx="7" type="title"/>
          </p:nvPr>
        </p:nvSpPr>
        <p:spPr>
          <a:xfrm>
            <a:off x="5622283" y="1174250"/>
            <a:ext cx="1176900" cy="91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80" name="Google Shape;80;p61">
            <a:hlinkClick/>
          </p:cNvPr>
          <p:cNvSpPr txBox="1"/>
          <p:nvPr>
            <p:ph idx="8" type="subTitle"/>
          </p:nvPr>
        </p:nvSpPr>
        <p:spPr>
          <a:xfrm>
            <a:off x="4621326" y="1711050"/>
            <a:ext cx="3178800" cy="49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1" name="Google Shape;81;p61"/>
          <p:cNvSpPr txBox="1"/>
          <p:nvPr>
            <p:ph idx="9" type="subTitle"/>
          </p:nvPr>
        </p:nvSpPr>
        <p:spPr>
          <a:xfrm>
            <a:off x="5031125" y="2108146"/>
            <a:ext cx="23592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b="0"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2" name="Google Shape;82;p61">
            <a:hlinkClick/>
          </p:cNvPr>
          <p:cNvSpPr txBox="1"/>
          <p:nvPr>
            <p:ph idx="13" type="title"/>
          </p:nvPr>
        </p:nvSpPr>
        <p:spPr>
          <a:xfrm>
            <a:off x="5622283" y="2981088"/>
            <a:ext cx="1176900" cy="91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83" name="Google Shape;83;p61">
            <a:hlinkClick/>
          </p:cNvPr>
          <p:cNvSpPr txBox="1"/>
          <p:nvPr>
            <p:ph idx="14" type="subTitle"/>
          </p:nvPr>
        </p:nvSpPr>
        <p:spPr>
          <a:xfrm>
            <a:off x="4684401" y="3523350"/>
            <a:ext cx="3178800" cy="49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4" name="Google Shape;84;p61"/>
          <p:cNvSpPr txBox="1"/>
          <p:nvPr>
            <p:ph idx="15" type="subTitle"/>
          </p:nvPr>
        </p:nvSpPr>
        <p:spPr>
          <a:xfrm>
            <a:off x="5031125" y="3916323"/>
            <a:ext cx="2359200" cy="61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000"/>
              <a:buFont typeface="Chewy"/>
              <a:buNone/>
              <a:defRPr b="0"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5" name="Google Shape;85;p61"/>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1"/>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1"/>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1"/>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1"/>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1"/>
          <p:cNvSpPr/>
          <p:nvPr/>
        </p:nvSpPr>
        <p:spPr>
          <a:xfrm rot="10800000">
            <a:off x="320183" y="3471846"/>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1"/>
          <p:cNvSpPr/>
          <p:nvPr/>
        </p:nvSpPr>
        <p:spPr>
          <a:xfrm rot="10800000">
            <a:off x="682390" y="11621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1"/>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1"/>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1"/>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61"/>
          <p:cNvGrpSpPr/>
          <p:nvPr/>
        </p:nvGrpSpPr>
        <p:grpSpPr>
          <a:xfrm>
            <a:off x="-1361400" y="1281988"/>
            <a:ext cx="2742124" cy="2742124"/>
            <a:chOff x="-1087568" y="-1126448"/>
            <a:chExt cx="2274300" cy="2274300"/>
          </a:xfrm>
        </p:grpSpPr>
        <p:sp>
          <p:nvSpPr>
            <p:cNvPr id="96" name="Google Shape;96;p6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61"/>
          <p:cNvGrpSpPr/>
          <p:nvPr/>
        </p:nvGrpSpPr>
        <p:grpSpPr>
          <a:xfrm>
            <a:off x="7751225" y="1281988"/>
            <a:ext cx="2742124" cy="2742124"/>
            <a:chOff x="-1087568" y="-1126448"/>
            <a:chExt cx="2274300" cy="2274300"/>
          </a:xfrm>
        </p:grpSpPr>
        <p:sp>
          <p:nvSpPr>
            <p:cNvPr id="101" name="Google Shape;101;p6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61"/>
          <p:cNvSpPr/>
          <p:nvPr/>
        </p:nvSpPr>
        <p:spPr>
          <a:xfrm flipH="1">
            <a:off x="8630675"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1"/>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1"/>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1"/>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1"/>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1"/>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1"/>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1"/>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1"/>
          <p:cNvSpPr/>
          <p:nvPr/>
        </p:nvSpPr>
        <p:spPr>
          <a:xfrm flipH="1">
            <a:off x="8874400"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1"/>
          <p:cNvSpPr/>
          <p:nvPr/>
        </p:nvSpPr>
        <p:spPr>
          <a:xfrm flipH="1">
            <a:off x="6433321"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1"/>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1"/>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TWO_COLUMNS_1_1_1">
    <p:bg>
      <p:bgPr>
        <a:gradFill>
          <a:gsLst>
            <a:gs pos="0">
              <a:schemeClr val="lt2"/>
            </a:gs>
            <a:gs pos="100000">
              <a:schemeClr val="dk2"/>
            </a:gs>
          </a:gsLst>
          <a:lin ang="10801400" scaled="0"/>
        </a:gradFill>
      </p:bgPr>
    </p:bg>
    <p:spTree>
      <p:nvGrpSpPr>
        <p:cNvPr id="916" name="Shape 916"/>
        <p:cNvGrpSpPr/>
        <p:nvPr/>
      </p:nvGrpSpPr>
      <p:grpSpPr>
        <a:xfrm>
          <a:off x="0" y="0"/>
          <a:ext cx="0" cy="0"/>
          <a:chOff x="0" y="0"/>
          <a:chExt cx="0" cy="0"/>
        </a:xfrm>
      </p:grpSpPr>
      <p:sp>
        <p:nvSpPr>
          <p:cNvPr id="917" name="Google Shape;917;p88"/>
          <p:cNvSpPr txBox="1"/>
          <p:nvPr>
            <p:ph idx="1" type="subTitle"/>
          </p:nvPr>
        </p:nvSpPr>
        <p:spPr>
          <a:xfrm>
            <a:off x="721100" y="1182375"/>
            <a:ext cx="5433900" cy="259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918" name="Google Shape;918;p88"/>
          <p:cNvSpPr txBox="1"/>
          <p:nvPr>
            <p:ph type="title"/>
          </p:nvPr>
        </p:nvSpPr>
        <p:spPr>
          <a:xfrm>
            <a:off x="716800" y="457225"/>
            <a:ext cx="771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19" name="Google Shape;919;p88"/>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8"/>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8"/>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8"/>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8"/>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8"/>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8"/>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8"/>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8"/>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8"/>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8"/>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8"/>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8"/>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8"/>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8"/>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8"/>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88"/>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8"/>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8"/>
          <p:cNvSpPr/>
          <p:nvPr/>
        </p:nvSpPr>
        <p:spPr>
          <a:xfrm>
            <a:off x="575662" y="4408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8"/>
          <p:cNvSpPr/>
          <p:nvPr/>
        </p:nvSpPr>
        <p:spPr>
          <a:xfrm>
            <a:off x="3632223" y="47902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88"/>
          <p:cNvSpPr/>
          <p:nvPr/>
        </p:nvSpPr>
        <p:spPr>
          <a:xfrm>
            <a:off x="141384" y="3884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88"/>
          <p:cNvSpPr/>
          <p:nvPr/>
        </p:nvSpPr>
        <p:spPr>
          <a:xfrm>
            <a:off x="1605862" y="1358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8"/>
          <p:cNvSpPr/>
          <p:nvPr/>
        </p:nvSpPr>
        <p:spPr>
          <a:xfrm>
            <a:off x="456114" y="292699"/>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8"/>
          <p:cNvSpPr/>
          <p:nvPr/>
        </p:nvSpPr>
        <p:spPr>
          <a:xfrm rot="10800000">
            <a:off x="6789426" y="1337935"/>
            <a:ext cx="2218578" cy="4464489"/>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88"/>
          <p:cNvSpPr/>
          <p:nvPr/>
        </p:nvSpPr>
        <p:spPr>
          <a:xfrm rot="9955178">
            <a:off x="7293915" y="1111551"/>
            <a:ext cx="698196" cy="156268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C970">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88"/>
          <p:cNvSpPr/>
          <p:nvPr/>
        </p:nvSpPr>
        <p:spPr>
          <a:xfrm rot="-8985401">
            <a:off x="7560787" y="-443476"/>
            <a:ext cx="480053" cy="126498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gradFill>
          <a:gsLst>
            <a:gs pos="0">
              <a:schemeClr val="dk2"/>
            </a:gs>
            <a:gs pos="100000">
              <a:schemeClr val="lt2"/>
            </a:gs>
          </a:gsLst>
          <a:lin ang="10801400" scaled="0"/>
        </a:gradFill>
      </p:bgPr>
    </p:bg>
    <p:spTree>
      <p:nvGrpSpPr>
        <p:cNvPr id="945" name="Shape 945"/>
        <p:cNvGrpSpPr/>
        <p:nvPr/>
      </p:nvGrpSpPr>
      <p:grpSpPr>
        <a:xfrm>
          <a:off x="0" y="0"/>
          <a:ext cx="0" cy="0"/>
          <a:chOff x="0" y="0"/>
          <a:chExt cx="0" cy="0"/>
        </a:xfrm>
      </p:grpSpPr>
      <p:sp>
        <p:nvSpPr>
          <p:cNvPr id="946" name="Google Shape;946;p89"/>
          <p:cNvSpPr txBox="1"/>
          <p:nvPr>
            <p:ph idx="1" type="subTitle"/>
          </p:nvPr>
        </p:nvSpPr>
        <p:spPr>
          <a:xfrm>
            <a:off x="721100" y="1386000"/>
            <a:ext cx="3850800" cy="333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947" name="Google Shape;947;p89"/>
          <p:cNvSpPr txBox="1"/>
          <p:nvPr>
            <p:ph type="title"/>
          </p:nvPr>
        </p:nvSpPr>
        <p:spPr>
          <a:xfrm>
            <a:off x="716800" y="460250"/>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48" name="Google Shape;948;p89"/>
          <p:cNvSpPr txBox="1"/>
          <p:nvPr>
            <p:ph idx="2" type="subTitle"/>
          </p:nvPr>
        </p:nvSpPr>
        <p:spPr>
          <a:xfrm>
            <a:off x="4572000" y="1386125"/>
            <a:ext cx="3850800" cy="333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949" name="Google Shape;949;p89"/>
          <p:cNvSpPr txBox="1"/>
          <p:nvPr>
            <p:ph idx="3" type="subTitle"/>
          </p:nvPr>
        </p:nvSpPr>
        <p:spPr>
          <a:xfrm>
            <a:off x="721100" y="1017725"/>
            <a:ext cx="7706100" cy="44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50" name="Google Shape;950;p89"/>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89"/>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89"/>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89"/>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89"/>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89"/>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89"/>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89"/>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89"/>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89"/>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89"/>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89"/>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89"/>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89"/>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89"/>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65" name="Shape 965"/>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bg>
      <p:bgPr>
        <a:gradFill>
          <a:gsLst>
            <a:gs pos="0">
              <a:schemeClr val="dk2"/>
            </a:gs>
            <a:gs pos="100000">
              <a:schemeClr val="lt2"/>
            </a:gs>
          </a:gsLst>
          <a:lin ang="16198662" scaled="0"/>
        </a:gradFill>
      </p:bgPr>
    </p:bg>
    <p:spTree>
      <p:nvGrpSpPr>
        <p:cNvPr id="966" name="Shape 966"/>
        <p:cNvGrpSpPr/>
        <p:nvPr/>
      </p:nvGrpSpPr>
      <p:grpSpPr>
        <a:xfrm>
          <a:off x="0" y="0"/>
          <a:ext cx="0" cy="0"/>
          <a:chOff x="0" y="0"/>
          <a:chExt cx="0" cy="0"/>
        </a:xfrm>
      </p:grpSpPr>
      <p:sp>
        <p:nvSpPr>
          <p:cNvPr id="967" name="Google Shape;967;p94"/>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94"/>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4"/>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94"/>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94"/>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94"/>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4"/>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94"/>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5" name="Google Shape;975;p94"/>
          <p:cNvGrpSpPr/>
          <p:nvPr/>
        </p:nvGrpSpPr>
        <p:grpSpPr>
          <a:xfrm>
            <a:off x="-1134868" y="-1133248"/>
            <a:ext cx="2274300" cy="2274300"/>
            <a:chOff x="-1087568" y="-1126448"/>
            <a:chExt cx="2274300" cy="2274300"/>
          </a:xfrm>
        </p:grpSpPr>
        <p:sp>
          <p:nvSpPr>
            <p:cNvPr id="976" name="Google Shape;976;p9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9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9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9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0" name="Google Shape;980;p94"/>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94"/>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94"/>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3" name="Google Shape;983;p94"/>
          <p:cNvGrpSpPr/>
          <p:nvPr/>
        </p:nvGrpSpPr>
        <p:grpSpPr>
          <a:xfrm>
            <a:off x="8020382" y="-1133248"/>
            <a:ext cx="2274300" cy="2274300"/>
            <a:chOff x="-1087568" y="-1126448"/>
            <a:chExt cx="2274300" cy="2274300"/>
          </a:xfrm>
        </p:grpSpPr>
        <p:sp>
          <p:nvSpPr>
            <p:cNvPr id="984" name="Google Shape;984;p9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9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9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9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8" name="Google Shape;988;p94"/>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94"/>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94"/>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94"/>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94"/>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94"/>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94"/>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chemeClr val="dk2"/>
            </a:gs>
            <a:gs pos="100000">
              <a:schemeClr val="lt2"/>
            </a:gs>
          </a:gsLst>
          <a:lin ang="5400700" scaled="0"/>
        </a:gradFill>
      </p:bgPr>
    </p:bg>
    <p:spTree>
      <p:nvGrpSpPr>
        <p:cNvPr id="995" name="Shape 995"/>
        <p:cNvGrpSpPr/>
        <p:nvPr/>
      </p:nvGrpSpPr>
      <p:grpSpPr>
        <a:xfrm>
          <a:off x="0" y="0"/>
          <a:ext cx="0" cy="0"/>
          <a:chOff x="0" y="0"/>
          <a:chExt cx="0" cy="0"/>
        </a:xfrm>
      </p:grpSpPr>
      <p:sp>
        <p:nvSpPr>
          <p:cNvPr id="996" name="Google Shape;996;p95"/>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95"/>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5"/>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95"/>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95"/>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95"/>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95"/>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95"/>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95"/>
          <p:cNvGrpSpPr/>
          <p:nvPr/>
        </p:nvGrpSpPr>
        <p:grpSpPr>
          <a:xfrm>
            <a:off x="-1087568" y="-1126448"/>
            <a:ext cx="2274300" cy="2274300"/>
            <a:chOff x="-1087568" y="-1126448"/>
            <a:chExt cx="2274300" cy="2274300"/>
          </a:xfrm>
        </p:grpSpPr>
        <p:sp>
          <p:nvSpPr>
            <p:cNvPr id="1005" name="Google Shape;1005;p9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9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9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9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9" name="Google Shape;1009;p95"/>
          <p:cNvGrpSpPr/>
          <p:nvPr/>
        </p:nvGrpSpPr>
        <p:grpSpPr>
          <a:xfrm>
            <a:off x="8000382" y="4004977"/>
            <a:ext cx="2274300" cy="2274300"/>
            <a:chOff x="-1087568" y="-1126448"/>
            <a:chExt cx="2274300" cy="2274300"/>
          </a:xfrm>
        </p:grpSpPr>
        <p:sp>
          <p:nvSpPr>
            <p:cNvPr id="1010" name="Google Shape;1010;p9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9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9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9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4" name="Google Shape;1014;p95"/>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95"/>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95"/>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95"/>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95"/>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95"/>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95"/>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95"/>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95"/>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95"/>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95"/>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95"/>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gradFill>
          <a:gsLst>
            <a:gs pos="0">
              <a:schemeClr val="dk2"/>
            </a:gs>
            <a:gs pos="100000">
              <a:schemeClr val="lt2"/>
            </a:gs>
          </a:gsLst>
          <a:lin ang="18900732" scaled="0"/>
        </a:gradFill>
      </p:bgPr>
    </p:bg>
    <p:spTree>
      <p:nvGrpSpPr>
        <p:cNvPr id="1026" name="Shape 1026"/>
        <p:cNvGrpSpPr/>
        <p:nvPr/>
      </p:nvGrpSpPr>
      <p:grpSpPr>
        <a:xfrm>
          <a:off x="0" y="0"/>
          <a:ext cx="0" cy="0"/>
          <a:chOff x="0" y="0"/>
          <a:chExt cx="0" cy="0"/>
        </a:xfrm>
      </p:grpSpPr>
      <p:sp>
        <p:nvSpPr>
          <p:cNvPr id="1027" name="Google Shape;1027;p96"/>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7843"/>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96"/>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9" name="Google Shape;1029;p96"/>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96"/>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96"/>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96"/>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96"/>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96"/>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96"/>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96"/>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7" name="Google Shape;1037;p96"/>
          <p:cNvGrpSpPr/>
          <p:nvPr/>
        </p:nvGrpSpPr>
        <p:grpSpPr>
          <a:xfrm flipH="1">
            <a:off x="7951632" y="-1126448"/>
            <a:ext cx="2274300" cy="2274300"/>
            <a:chOff x="-1087568" y="-1126448"/>
            <a:chExt cx="2274300" cy="2274300"/>
          </a:xfrm>
        </p:grpSpPr>
        <p:sp>
          <p:nvSpPr>
            <p:cNvPr id="1038" name="Google Shape;1038;p9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9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9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9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2" name="Google Shape;1042;p96"/>
          <p:cNvGrpSpPr/>
          <p:nvPr/>
        </p:nvGrpSpPr>
        <p:grpSpPr>
          <a:xfrm flipH="1">
            <a:off x="-1136318" y="4004977"/>
            <a:ext cx="2274300" cy="2274300"/>
            <a:chOff x="-1087568" y="-1126448"/>
            <a:chExt cx="2274300" cy="2274300"/>
          </a:xfrm>
        </p:grpSpPr>
        <p:sp>
          <p:nvSpPr>
            <p:cNvPr id="1043" name="Google Shape;1043;p9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9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9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9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7" name="Google Shape;1047;p96"/>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96"/>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96"/>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96"/>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96"/>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96"/>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96"/>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96"/>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96"/>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96"/>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96"/>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96"/>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96"/>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2">
    <p:bg>
      <p:bgPr>
        <a:gradFill>
          <a:gsLst>
            <a:gs pos="0">
              <a:schemeClr val="dk2"/>
            </a:gs>
            <a:gs pos="100000">
              <a:schemeClr val="lt2"/>
            </a:gs>
          </a:gsLst>
          <a:lin ang="5400700" scaled="0"/>
        </a:gradFill>
      </p:bgPr>
    </p:bg>
    <p:spTree>
      <p:nvGrpSpPr>
        <p:cNvPr id="1060" name="Shape 1060"/>
        <p:cNvGrpSpPr/>
        <p:nvPr/>
      </p:nvGrpSpPr>
      <p:grpSpPr>
        <a:xfrm>
          <a:off x="0" y="0"/>
          <a:ext cx="0" cy="0"/>
          <a:chOff x="0" y="0"/>
          <a:chExt cx="0" cy="0"/>
        </a:xfrm>
      </p:grpSpPr>
      <p:sp>
        <p:nvSpPr>
          <p:cNvPr id="1061" name="Google Shape;1061;p97"/>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97"/>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97"/>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97"/>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97"/>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97"/>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97"/>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97"/>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97"/>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97"/>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97"/>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97"/>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3" name="Google Shape;1073;p97"/>
          <p:cNvGrpSpPr/>
          <p:nvPr/>
        </p:nvGrpSpPr>
        <p:grpSpPr>
          <a:xfrm>
            <a:off x="-1074487" y="-989812"/>
            <a:ext cx="11292974" cy="7049037"/>
            <a:chOff x="-1074487" y="-989812"/>
            <a:chExt cx="11292974" cy="7049037"/>
          </a:xfrm>
        </p:grpSpPr>
        <p:grpSp>
          <p:nvGrpSpPr>
            <p:cNvPr id="1074" name="Google Shape;1074;p97"/>
            <p:cNvGrpSpPr/>
            <p:nvPr/>
          </p:nvGrpSpPr>
          <p:grpSpPr>
            <a:xfrm>
              <a:off x="7476363" y="3317101"/>
              <a:ext cx="2742124" cy="2742124"/>
              <a:chOff x="-1087568" y="-1126448"/>
              <a:chExt cx="2274300" cy="2274300"/>
            </a:xfrm>
          </p:grpSpPr>
          <p:sp>
            <p:nvSpPr>
              <p:cNvPr id="1075" name="Google Shape;1075;p9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9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9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9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9" name="Google Shape;1079;p97"/>
            <p:cNvGrpSpPr/>
            <p:nvPr/>
          </p:nvGrpSpPr>
          <p:grpSpPr>
            <a:xfrm>
              <a:off x="-1074487" y="-989812"/>
              <a:ext cx="2742124" cy="2742124"/>
              <a:chOff x="-1087568" y="-1126448"/>
              <a:chExt cx="2274300" cy="2274300"/>
            </a:xfrm>
          </p:grpSpPr>
          <p:sp>
            <p:nvSpPr>
              <p:cNvPr id="1080" name="Google Shape;1080;p9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9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9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9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84" name="Google Shape;1084;p97"/>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97"/>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97"/>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97"/>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9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9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97"/>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97"/>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97"/>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97"/>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97"/>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97"/>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97"/>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bg>
      <p:bgPr>
        <a:gradFill>
          <a:gsLst>
            <a:gs pos="0">
              <a:schemeClr val="dk2"/>
            </a:gs>
            <a:gs pos="100000">
              <a:schemeClr val="lt2"/>
            </a:gs>
          </a:gsLst>
          <a:lin ang="5400700" scaled="0"/>
        </a:gradFill>
      </p:bgPr>
    </p:bg>
    <p:spTree>
      <p:nvGrpSpPr>
        <p:cNvPr id="117" name="Shape 117"/>
        <p:cNvGrpSpPr/>
        <p:nvPr/>
      </p:nvGrpSpPr>
      <p:grpSpPr>
        <a:xfrm>
          <a:off x="0" y="0"/>
          <a:ext cx="0" cy="0"/>
          <a:chOff x="0" y="0"/>
          <a:chExt cx="0" cy="0"/>
        </a:xfrm>
      </p:grpSpPr>
      <p:sp>
        <p:nvSpPr>
          <p:cNvPr id="118" name="Google Shape;118;p62"/>
          <p:cNvSpPr txBox="1"/>
          <p:nvPr>
            <p:ph type="title"/>
          </p:nvPr>
        </p:nvSpPr>
        <p:spPr>
          <a:xfrm>
            <a:off x="719813" y="1500625"/>
            <a:ext cx="3775800" cy="10929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3600"/>
              <a:buNone/>
              <a:defRPr sz="100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9" name="Google Shape;119;p62"/>
          <p:cNvSpPr txBox="1"/>
          <p:nvPr>
            <p:ph idx="1" type="subTitle"/>
          </p:nvPr>
        </p:nvSpPr>
        <p:spPr>
          <a:xfrm>
            <a:off x="719813" y="2716475"/>
            <a:ext cx="3775800" cy="9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0" name="Google Shape;120;p62"/>
          <p:cNvGrpSpPr/>
          <p:nvPr/>
        </p:nvGrpSpPr>
        <p:grpSpPr>
          <a:xfrm>
            <a:off x="4912443" y="1017517"/>
            <a:ext cx="5839715" cy="5839715"/>
            <a:chOff x="-3791416" y="-1218645"/>
            <a:chExt cx="7569300" cy="7569300"/>
          </a:xfrm>
        </p:grpSpPr>
        <p:sp>
          <p:nvSpPr>
            <p:cNvPr id="121" name="Google Shape;121;p6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2"/>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62"/>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2"/>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2"/>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2"/>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2"/>
          <p:cNvSpPr/>
          <p:nvPr/>
        </p:nvSpPr>
        <p:spPr>
          <a:xfrm>
            <a:off x="284538"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2"/>
          <p:cNvSpPr/>
          <p:nvPr/>
        </p:nvSpPr>
        <p:spPr>
          <a:xfrm>
            <a:off x="4827850" y="3835650"/>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2"/>
          <p:cNvSpPr/>
          <p:nvPr/>
        </p:nvSpPr>
        <p:spPr>
          <a:xfrm>
            <a:off x="575663"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2"/>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2"/>
          <p:cNvSpPr/>
          <p:nvPr/>
        </p:nvSpPr>
        <p:spPr>
          <a:xfrm>
            <a:off x="8519163" y="16496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2"/>
          <p:cNvSpPr/>
          <p:nvPr/>
        </p:nvSpPr>
        <p:spPr>
          <a:xfrm>
            <a:off x="284550" y="28542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2"/>
          <p:cNvSpPr/>
          <p:nvPr/>
        </p:nvSpPr>
        <p:spPr>
          <a:xfrm>
            <a:off x="5572099" y="45341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62"/>
          <p:cNvSpPr/>
          <p:nvPr/>
        </p:nvSpPr>
        <p:spPr>
          <a:xfrm>
            <a:off x="8835413" y="760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2"/>
          <p:cNvSpPr/>
          <p:nvPr/>
        </p:nvSpPr>
        <p:spPr>
          <a:xfrm>
            <a:off x="8598538" y="46535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2"/>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2"/>
          <p:cNvSpPr/>
          <p:nvPr/>
        </p:nvSpPr>
        <p:spPr>
          <a:xfrm>
            <a:off x="7101073" y="2357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2"/>
          <p:cNvSpPr/>
          <p:nvPr/>
        </p:nvSpPr>
        <p:spPr>
          <a:xfrm>
            <a:off x="74447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2"/>
          <p:cNvSpPr/>
          <p:nvPr/>
        </p:nvSpPr>
        <p:spPr>
          <a:xfrm>
            <a:off x="6794225" y="1500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dk2"/>
            </a:gs>
            <a:gs pos="100000">
              <a:schemeClr val="lt2"/>
            </a:gs>
          </a:gsLst>
          <a:lin ang="10800025" scaled="0"/>
        </a:gradFill>
      </p:bgPr>
    </p:bg>
    <p:spTree>
      <p:nvGrpSpPr>
        <p:cNvPr id="143" name="Shape 143"/>
        <p:cNvGrpSpPr/>
        <p:nvPr/>
      </p:nvGrpSpPr>
      <p:grpSpPr>
        <a:xfrm>
          <a:off x="0" y="0"/>
          <a:ext cx="0" cy="0"/>
          <a:chOff x="0" y="0"/>
          <a:chExt cx="0" cy="0"/>
        </a:xfrm>
      </p:grpSpPr>
      <p:sp>
        <p:nvSpPr>
          <p:cNvPr id="144" name="Google Shape;144;p63"/>
          <p:cNvSpPr txBox="1"/>
          <p:nvPr>
            <p:ph type="title"/>
          </p:nvPr>
        </p:nvSpPr>
        <p:spPr>
          <a:xfrm>
            <a:off x="4147675" y="2529125"/>
            <a:ext cx="4731300" cy="530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3600"/>
              <a:buNone/>
              <a:defRPr sz="35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5" name="Google Shape;145;p63"/>
          <p:cNvSpPr txBox="1"/>
          <p:nvPr>
            <p:ph idx="1" type="subTitle"/>
          </p:nvPr>
        </p:nvSpPr>
        <p:spPr>
          <a:xfrm>
            <a:off x="5010175" y="3116825"/>
            <a:ext cx="2975100" cy="6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6" name="Google Shape;146;p63"/>
          <p:cNvSpPr txBox="1"/>
          <p:nvPr>
            <p:ph idx="2" type="title"/>
          </p:nvPr>
        </p:nvSpPr>
        <p:spPr>
          <a:xfrm>
            <a:off x="5577925" y="1331263"/>
            <a:ext cx="1839600" cy="115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p:txBody>
      </p:sp>
      <p:sp>
        <p:nvSpPr>
          <p:cNvPr id="147" name="Google Shape;147;p63"/>
          <p:cNvSpPr/>
          <p:nvPr/>
        </p:nvSpPr>
        <p:spPr>
          <a:xfrm rot="538783">
            <a:off x="7590835" y="443547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3"/>
          <p:cNvSpPr/>
          <p:nvPr/>
        </p:nvSpPr>
        <p:spPr>
          <a:xfrm rot="194745">
            <a:off x="7674223"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3"/>
          <p:cNvSpPr/>
          <p:nvPr/>
        </p:nvSpPr>
        <p:spPr>
          <a:xfrm rot="10800000">
            <a:off x="842649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3"/>
          <p:cNvSpPr/>
          <p:nvPr/>
        </p:nvSpPr>
        <p:spPr>
          <a:xfrm rot="10800000">
            <a:off x="8624255"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3"/>
          <p:cNvSpPr/>
          <p:nvPr/>
        </p:nvSpPr>
        <p:spPr>
          <a:xfrm rot="10800000">
            <a:off x="8455564"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3"/>
          <p:cNvSpPr/>
          <p:nvPr/>
        </p:nvSpPr>
        <p:spPr>
          <a:xfrm rot="10800000">
            <a:off x="8084408" y="655276"/>
            <a:ext cx="1066167"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3"/>
          <p:cNvSpPr/>
          <p:nvPr/>
        </p:nvSpPr>
        <p:spPr>
          <a:xfrm rot="10800000">
            <a:off x="8651098"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3"/>
          <p:cNvSpPr/>
          <p:nvPr/>
        </p:nvSpPr>
        <p:spPr>
          <a:xfrm rot="10800000">
            <a:off x="8262404"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3"/>
          <p:cNvSpPr/>
          <p:nvPr/>
        </p:nvSpPr>
        <p:spPr>
          <a:xfrm rot="10800000">
            <a:off x="8624259"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3"/>
          <p:cNvSpPr/>
          <p:nvPr/>
        </p:nvSpPr>
        <p:spPr>
          <a:xfrm rot="10800000">
            <a:off x="8781809"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3"/>
          <p:cNvSpPr/>
          <p:nvPr/>
        </p:nvSpPr>
        <p:spPr>
          <a:xfrm rot="10800000">
            <a:off x="6453744" y="1764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3"/>
          <p:cNvSpPr/>
          <p:nvPr/>
        </p:nvSpPr>
        <p:spPr>
          <a:xfrm rot="10800000">
            <a:off x="8262394"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3"/>
          <p:cNvSpPr/>
          <p:nvPr/>
        </p:nvSpPr>
        <p:spPr>
          <a:xfrm rot="10800000">
            <a:off x="2317745" y="58762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3"/>
          <p:cNvSpPr/>
          <p:nvPr/>
        </p:nvSpPr>
        <p:spPr>
          <a:xfrm rot="10800000">
            <a:off x="782770" y="340847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3"/>
          <p:cNvSpPr/>
          <p:nvPr/>
        </p:nvSpPr>
        <p:spPr>
          <a:xfrm rot="10800000">
            <a:off x="441769" y="10963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3"/>
          <p:cNvSpPr/>
          <p:nvPr/>
        </p:nvSpPr>
        <p:spPr>
          <a:xfrm rot="10800000">
            <a:off x="2640869" y="475528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3"/>
          <p:cNvSpPr/>
          <p:nvPr/>
        </p:nvSpPr>
        <p:spPr>
          <a:xfrm rot="10800000">
            <a:off x="251959" y="16740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3"/>
          <p:cNvSpPr/>
          <p:nvPr/>
        </p:nvSpPr>
        <p:spPr>
          <a:xfrm rot="10800000">
            <a:off x="4541996" y="268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3"/>
          <p:cNvSpPr/>
          <p:nvPr/>
        </p:nvSpPr>
        <p:spPr>
          <a:xfrm rot="10800000">
            <a:off x="1598759" y="47552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100000">
              <a:schemeClr val="lt2"/>
            </a:gs>
          </a:gsLst>
          <a:lin ang="16200038" scaled="0"/>
        </a:gradFill>
      </p:bgPr>
    </p:bg>
    <p:spTree>
      <p:nvGrpSpPr>
        <p:cNvPr id="166" name="Shape 166"/>
        <p:cNvGrpSpPr/>
        <p:nvPr/>
      </p:nvGrpSpPr>
      <p:grpSpPr>
        <a:xfrm>
          <a:off x="0" y="0"/>
          <a:ext cx="0" cy="0"/>
          <a:chOff x="0" y="0"/>
          <a:chExt cx="0" cy="0"/>
        </a:xfrm>
      </p:grpSpPr>
      <p:sp>
        <p:nvSpPr>
          <p:cNvPr id="167" name="Google Shape;167;p64"/>
          <p:cNvSpPr txBox="1"/>
          <p:nvPr>
            <p:ph type="title"/>
          </p:nvPr>
        </p:nvSpPr>
        <p:spPr>
          <a:xfrm>
            <a:off x="4329650" y="1517175"/>
            <a:ext cx="4078800" cy="81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000">
                <a:solidFill>
                  <a:schemeClr val="dk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8" name="Google Shape;168;p64"/>
          <p:cNvSpPr txBox="1"/>
          <p:nvPr>
            <p:ph idx="1" type="subTitle"/>
          </p:nvPr>
        </p:nvSpPr>
        <p:spPr>
          <a:xfrm>
            <a:off x="4329025" y="2200425"/>
            <a:ext cx="3859800" cy="142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9" name="Google Shape;169;p64"/>
          <p:cNvSpPr/>
          <p:nvPr/>
        </p:nvSpPr>
        <p:spPr>
          <a:xfrm rot="-5400000">
            <a:off x="1958929" y="-877893"/>
            <a:ext cx="649787" cy="1804495"/>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4"/>
          <p:cNvSpPr/>
          <p:nvPr/>
        </p:nvSpPr>
        <p:spPr>
          <a:xfrm rot="-5400000">
            <a:off x="7723752" y="943010"/>
            <a:ext cx="1325793" cy="111560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4"/>
          <p:cNvSpPr/>
          <p:nvPr/>
        </p:nvSpPr>
        <p:spPr>
          <a:xfrm rot="-5400000">
            <a:off x="3583353" y="-418831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4"/>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4"/>
          <p:cNvSpPr/>
          <p:nvPr/>
        </p:nvSpPr>
        <p:spPr>
          <a:xfrm rot="-5400000">
            <a:off x="259780" y="-730963"/>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4"/>
          <p:cNvSpPr/>
          <p:nvPr/>
        </p:nvSpPr>
        <p:spPr>
          <a:xfrm flipH="1" rot="5400000">
            <a:off x="8299399" y="438522"/>
            <a:ext cx="73399" cy="7335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4"/>
          <p:cNvSpPr/>
          <p:nvPr/>
        </p:nvSpPr>
        <p:spPr>
          <a:xfrm rot="-5400000">
            <a:off x="7253791" y="3286113"/>
            <a:ext cx="1308629" cy="363413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4"/>
          <p:cNvSpPr/>
          <p:nvPr/>
        </p:nvSpPr>
        <p:spPr>
          <a:xfrm rot="-538088">
            <a:off x="8082029" y="3722830"/>
            <a:ext cx="1325784" cy="111559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4"/>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4"/>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4"/>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4"/>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4"/>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4"/>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4"/>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4"/>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4"/>
          <p:cNvSpPr/>
          <p:nvPr/>
        </p:nvSpPr>
        <p:spPr>
          <a:xfrm flipH="1">
            <a:off x="2221599" y="3765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64"/>
          <p:cNvGrpSpPr/>
          <p:nvPr/>
        </p:nvGrpSpPr>
        <p:grpSpPr>
          <a:xfrm>
            <a:off x="-1461648" y="390277"/>
            <a:ext cx="4362945" cy="4362945"/>
            <a:chOff x="-3791416" y="-1218645"/>
            <a:chExt cx="7569300" cy="7569300"/>
          </a:xfrm>
        </p:grpSpPr>
        <p:sp>
          <p:nvSpPr>
            <p:cNvPr id="187" name="Google Shape;187;p64"/>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4"/>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4"/>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4"/>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4"/>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100000">
              <a:schemeClr val="lt2"/>
            </a:gs>
          </a:gsLst>
          <a:lin ang="18900044" scaled="0"/>
        </a:gradFill>
      </p:bgPr>
    </p:bg>
    <p:spTree>
      <p:nvGrpSpPr>
        <p:cNvPr id="192" name="Shape 192"/>
        <p:cNvGrpSpPr/>
        <p:nvPr/>
      </p:nvGrpSpPr>
      <p:grpSpPr>
        <a:xfrm>
          <a:off x="0" y="0"/>
          <a:ext cx="0" cy="0"/>
          <a:chOff x="0" y="0"/>
          <a:chExt cx="0" cy="0"/>
        </a:xfrm>
      </p:grpSpPr>
      <p:sp>
        <p:nvSpPr>
          <p:cNvPr id="193" name="Google Shape;193;p65"/>
          <p:cNvSpPr txBox="1"/>
          <p:nvPr>
            <p:ph type="title"/>
          </p:nvPr>
        </p:nvSpPr>
        <p:spPr>
          <a:xfrm>
            <a:off x="1388100" y="1433250"/>
            <a:ext cx="6367800" cy="22770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4800"/>
              <a:buNone/>
              <a:defRPr sz="97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4" name="Google Shape;194;p65"/>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5"/>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5"/>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5"/>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5"/>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5"/>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5"/>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5"/>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5"/>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5"/>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5"/>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5"/>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65"/>
          <p:cNvGrpSpPr/>
          <p:nvPr/>
        </p:nvGrpSpPr>
        <p:grpSpPr>
          <a:xfrm>
            <a:off x="-1074487" y="-989812"/>
            <a:ext cx="11292974" cy="7049037"/>
            <a:chOff x="-1074487" y="-989812"/>
            <a:chExt cx="11292974" cy="7049037"/>
          </a:xfrm>
        </p:grpSpPr>
        <p:grpSp>
          <p:nvGrpSpPr>
            <p:cNvPr id="207" name="Google Shape;207;p65"/>
            <p:cNvGrpSpPr/>
            <p:nvPr/>
          </p:nvGrpSpPr>
          <p:grpSpPr>
            <a:xfrm>
              <a:off x="7476363" y="3317101"/>
              <a:ext cx="2742124" cy="2742124"/>
              <a:chOff x="-1087568" y="-1126448"/>
              <a:chExt cx="2274300" cy="2274300"/>
            </a:xfrm>
          </p:grpSpPr>
          <p:sp>
            <p:nvSpPr>
              <p:cNvPr id="208" name="Google Shape;208;p6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65"/>
            <p:cNvGrpSpPr/>
            <p:nvPr/>
          </p:nvGrpSpPr>
          <p:grpSpPr>
            <a:xfrm>
              <a:off x="-1074487" y="-989812"/>
              <a:ext cx="2742124" cy="2742124"/>
              <a:chOff x="-1087568" y="-1126448"/>
              <a:chExt cx="2274300" cy="2274300"/>
            </a:xfrm>
          </p:grpSpPr>
          <p:sp>
            <p:nvSpPr>
              <p:cNvPr id="213" name="Google Shape;213;p6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7" name="Google Shape;217;p65"/>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5"/>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5"/>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5"/>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5"/>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5"/>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5"/>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5"/>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5"/>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5"/>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5"/>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5"/>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5"/>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gradFill>
          <a:gsLst>
            <a:gs pos="0">
              <a:schemeClr val="dk2"/>
            </a:gs>
            <a:gs pos="100000">
              <a:schemeClr val="lt2"/>
            </a:gs>
          </a:gsLst>
          <a:lin ang="10800025" scaled="0"/>
        </a:gradFill>
      </p:bgPr>
    </p:bg>
    <p:spTree>
      <p:nvGrpSpPr>
        <p:cNvPr id="230" name="Shape 230"/>
        <p:cNvGrpSpPr/>
        <p:nvPr/>
      </p:nvGrpSpPr>
      <p:grpSpPr>
        <a:xfrm>
          <a:off x="0" y="0"/>
          <a:ext cx="0" cy="0"/>
          <a:chOff x="0" y="0"/>
          <a:chExt cx="0" cy="0"/>
        </a:xfrm>
      </p:grpSpPr>
      <p:sp>
        <p:nvSpPr>
          <p:cNvPr id="231" name="Google Shape;231;p66"/>
          <p:cNvSpPr txBox="1"/>
          <p:nvPr>
            <p:ph type="title"/>
          </p:nvPr>
        </p:nvSpPr>
        <p:spPr>
          <a:xfrm>
            <a:off x="483100" y="2529125"/>
            <a:ext cx="4731300" cy="530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3600"/>
              <a:buNone/>
              <a:defRPr sz="35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2" name="Google Shape;232;p66"/>
          <p:cNvSpPr txBox="1"/>
          <p:nvPr>
            <p:ph idx="1" type="subTitle"/>
          </p:nvPr>
        </p:nvSpPr>
        <p:spPr>
          <a:xfrm>
            <a:off x="1251850" y="3116825"/>
            <a:ext cx="3162600" cy="6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3" name="Google Shape;233;p66"/>
          <p:cNvSpPr txBox="1"/>
          <p:nvPr>
            <p:ph idx="2" type="title"/>
          </p:nvPr>
        </p:nvSpPr>
        <p:spPr>
          <a:xfrm>
            <a:off x="1913350" y="1331263"/>
            <a:ext cx="1839600" cy="115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p:txBody>
      </p:sp>
      <p:sp>
        <p:nvSpPr>
          <p:cNvPr id="234" name="Google Shape;234;p66"/>
          <p:cNvSpPr/>
          <p:nvPr/>
        </p:nvSpPr>
        <p:spPr>
          <a:xfrm flipH="1" rot="-538783">
            <a:off x="625612" y="4448310"/>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6"/>
          <p:cNvSpPr/>
          <p:nvPr/>
        </p:nvSpPr>
        <p:spPr>
          <a:xfrm flipH="1" rot="-194745">
            <a:off x="648788"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6"/>
          <p:cNvSpPr/>
          <p:nvPr/>
        </p:nvSpPr>
        <p:spPr>
          <a:xfrm flipH="1" rot="10800000">
            <a:off x="1077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6"/>
          <p:cNvSpPr/>
          <p:nvPr/>
        </p:nvSpPr>
        <p:spPr>
          <a:xfrm flipH="1" rot="10800000">
            <a:off x="-8532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6"/>
          <p:cNvSpPr/>
          <p:nvPr/>
        </p:nvSpPr>
        <p:spPr>
          <a:xfrm flipH="1" rot="10800000">
            <a:off x="-46821"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6"/>
          <p:cNvSpPr/>
          <p:nvPr/>
        </p:nvSpPr>
        <p:spPr>
          <a:xfrm flipH="1" rot="10800000">
            <a:off x="-39623" y="-173562"/>
            <a:ext cx="127472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6"/>
          <p:cNvSpPr/>
          <p:nvPr/>
        </p:nvSpPr>
        <p:spPr>
          <a:xfrm flipH="1" rot="10800000">
            <a:off x="269091"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6"/>
          <p:cNvSpPr/>
          <p:nvPr/>
        </p:nvSpPr>
        <p:spPr>
          <a:xfrm flipH="1" rot="10800000">
            <a:off x="560216"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6"/>
          <p:cNvSpPr/>
          <p:nvPr/>
        </p:nvSpPr>
        <p:spPr>
          <a:xfrm flipH="1" rot="10800000">
            <a:off x="426654"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6"/>
          <p:cNvSpPr/>
          <p:nvPr/>
        </p:nvSpPr>
        <p:spPr>
          <a:xfrm flipH="1" rot="10800000">
            <a:off x="269104"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6"/>
          <p:cNvSpPr/>
          <p:nvPr/>
        </p:nvSpPr>
        <p:spPr>
          <a:xfrm flipH="1" rot="10800000">
            <a:off x="729027"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6"/>
          <p:cNvSpPr/>
          <p:nvPr/>
        </p:nvSpPr>
        <p:spPr>
          <a:xfrm flipH="1" rot="10800000">
            <a:off x="5912329" y="48649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6"/>
          <p:cNvSpPr/>
          <p:nvPr/>
        </p:nvSpPr>
        <p:spPr>
          <a:xfrm flipH="1" rot="10800000">
            <a:off x="4968066" y="374591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6"/>
          <p:cNvSpPr/>
          <p:nvPr/>
        </p:nvSpPr>
        <p:spPr>
          <a:xfrm flipH="1" rot="10800000">
            <a:off x="8280016" y="13312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6"/>
          <p:cNvSpPr/>
          <p:nvPr/>
        </p:nvSpPr>
        <p:spPr>
          <a:xfrm flipH="1" rot="10800000">
            <a:off x="8803852" y="21767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6"/>
          <p:cNvSpPr/>
          <p:nvPr/>
        </p:nvSpPr>
        <p:spPr>
          <a:xfrm flipH="1" rot="10800000">
            <a:off x="8280029" y="247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66"/>
          <p:cNvGrpSpPr/>
          <p:nvPr/>
        </p:nvGrpSpPr>
        <p:grpSpPr>
          <a:xfrm>
            <a:off x="5493609" y="1473250"/>
            <a:ext cx="7174183" cy="7174183"/>
            <a:chOff x="-3791416" y="-1218645"/>
            <a:chExt cx="7569300" cy="7569300"/>
          </a:xfrm>
        </p:grpSpPr>
        <p:sp>
          <p:nvSpPr>
            <p:cNvPr id="251" name="Google Shape;251;p66"/>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6"/>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6"/>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6"/>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6"/>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100000">
              <a:schemeClr val="lt2"/>
            </a:gs>
          </a:gsLst>
          <a:lin ang="16200038" scaled="0"/>
        </a:gradFill>
      </p:bgPr>
    </p:bg>
    <p:spTree>
      <p:nvGrpSpPr>
        <p:cNvPr id="256" name="Shape 256"/>
        <p:cNvGrpSpPr/>
        <p:nvPr/>
      </p:nvGrpSpPr>
      <p:grpSpPr>
        <a:xfrm>
          <a:off x="0" y="0"/>
          <a:ext cx="0" cy="0"/>
          <a:chOff x="0" y="0"/>
          <a:chExt cx="0" cy="0"/>
        </a:xfrm>
      </p:grpSpPr>
      <p:sp>
        <p:nvSpPr>
          <p:cNvPr id="257" name="Google Shape;257;p67"/>
          <p:cNvSpPr txBox="1"/>
          <p:nvPr>
            <p:ph idx="1" type="subTitle"/>
          </p:nvPr>
        </p:nvSpPr>
        <p:spPr>
          <a:xfrm>
            <a:off x="1006338" y="2420600"/>
            <a:ext cx="3269700" cy="52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8" name="Google Shape;258;p67"/>
          <p:cNvSpPr txBox="1"/>
          <p:nvPr>
            <p:ph idx="2" type="subTitle"/>
          </p:nvPr>
        </p:nvSpPr>
        <p:spPr>
          <a:xfrm>
            <a:off x="1272600" y="2800150"/>
            <a:ext cx="2737200" cy="81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9" name="Google Shape;259;p67"/>
          <p:cNvSpPr txBox="1"/>
          <p:nvPr>
            <p:ph type="title"/>
          </p:nvPr>
        </p:nvSpPr>
        <p:spPr>
          <a:xfrm>
            <a:off x="716800" y="457275"/>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0" name="Google Shape;260;p67"/>
          <p:cNvSpPr txBox="1"/>
          <p:nvPr>
            <p:ph idx="3" type="subTitle"/>
          </p:nvPr>
        </p:nvSpPr>
        <p:spPr>
          <a:xfrm>
            <a:off x="4867963" y="2420600"/>
            <a:ext cx="3269700" cy="52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61" name="Google Shape;261;p67"/>
          <p:cNvSpPr txBox="1"/>
          <p:nvPr>
            <p:ph idx="4" type="subTitle"/>
          </p:nvPr>
        </p:nvSpPr>
        <p:spPr>
          <a:xfrm>
            <a:off x="5134225" y="2800150"/>
            <a:ext cx="2737200" cy="81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62" name="Google Shape;262;p67"/>
          <p:cNvSpPr/>
          <p:nvPr/>
        </p:nvSpPr>
        <p:spPr>
          <a:xfrm>
            <a:off x="1340206" y="260785"/>
            <a:ext cx="11424" cy="7332"/>
          </a:xfrm>
          <a:custGeom>
            <a:rect b="b" l="l" r="r" t="t"/>
            <a:pathLst>
              <a:path extrusionOk="0" h="129" w="201">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7"/>
          <p:cNvSpPr/>
          <p:nvPr/>
        </p:nvSpPr>
        <p:spPr>
          <a:xfrm>
            <a:off x="1233578" y="226795"/>
            <a:ext cx="7900" cy="625"/>
          </a:xfrm>
          <a:custGeom>
            <a:rect b="b" l="l" r="r" t="t"/>
            <a:pathLst>
              <a:path extrusionOk="0" h="11" w="139">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7"/>
          <p:cNvSpPr/>
          <p:nvPr/>
        </p:nvSpPr>
        <p:spPr>
          <a:xfrm>
            <a:off x="1328611" y="254419"/>
            <a:ext cx="8468" cy="4718"/>
          </a:xfrm>
          <a:custGeom>
            <a:rect b="b" l="l" r="r" t="t"/>
            <a:pathLst>
              <a:path extrusionOk="0" h="83" w="149">
                <a:moveTo>
                  <a:pt x="0" y="1"/>
                </a:moveTo>
                <a:cubicBezTo>
                  <a:pt x="51" y="26"/>
                  <a:pt x="97" y="52"/>
                  <a:pt x="148" y="82"/>
                </a:cubicBezTo>
                <a:cubicBezTo>
                  <a:pt x="102" y="52"/>
                  <a:pt x="51" y="2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7"/>
          <p:cNvSpPr/>
          <p:nvPr/>
        </p:nvSpPr>
        <p:spPr>
          <a:xfrm>
            <a:off x="1352426" y="268344"/>
            <a:ext cx="10230" cy="7332"/>
          </a:xfrm>
          <a:custGeom>
            <a:rect b="b" l="l" r="r" t="t"/>
            <a:pathLst>
              <a:path extrusionOk="0" h="129" w="180">
                <a:moveTo>
                  <a:pt x="0" y="1"/>
                </a:moveTo>
                <a:cubicBezTo>
                  <a:pt x="62" y="47"/>
                  <a:pt x="118" y="88"/>
                  <a:pt x="179" y="129"/>
                </a:cubicBezTo>
                <a:cubicBezTo>
                  <a:pt x="118" y="88"/>
                  <a:pt x="57" y="42"/>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7"/>
          <p:cNvSpPr/>
          <p:nvPr/>
        </p:nvSpPr>
        <p:spPr>
          <a:xfrm>
            <a:off x="1261201" y="230319"/>
            <a:ext cx="7900" cy="1762"/>
          </a:xfrm>
          <a:custGeom>
            <a:rect b="b" l="l" r="r" t="t"/>
            <a:pathLst>
              <a:path extrusionOk="0" h="31" w="139">
                <a:moveTo>
                  <a:pt x="0" y="0"/>
                </a:moveTo>
                <a:cubicBezTo>
                  <a:pt x="46" y="5"/>
                  <a:pt x="97" y="21"/>
                  <a:pt x="138" y="31"/>
                </a:cubicBezTo>
                <a:cubicBezTo>
                  <a:pt x="97" y="21"/>
                  <a:pt x="46"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7"/>
          <p:cNvSpPr/>
          <p:nvPr/>
        </p:nvSpPr>
        <p:spPr>
          <a:xfrm>
            <a:off x="1247503" y="228273"/>
            <a:ext cx="7900" cy="909"/>
          </a:xfrm>
          <a:custGeom>
            <a:rect b="b" l="l" r="r" t="t"/>
            <a:pathLst>
              <a:path extrusionOk="0" h="16" w="139">
                <a:moveTo>
                  <a:pt x="1" y="0"/>
                </a:moveTo>
                <a:lnTo>
                  <a:pt x="139" y="16"/>
                </a:ln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7"/>
          <p:cNvSpPr/>
          <p:nvPr/>
        </p:nvSpPr>
        <p:spPr>
          <a:xfrm>
            <a:off x="1274274" y="233218"/>
            <a:ext cx="11651" cy="3240"/>
          </a:xfrm>
          <a:custGeom>
            <a:rect b="b" l="l" r="r" t="t"/>
            <a:pathLst>
              <a:path extrusionOk="0" h="57" w="205">
                <a:moveTo>
                  <a:pt x="0" y="0"/>
                </a:moveTo>
                <a:cubicBezTo>
                  <a:pt x="72" y="21"/>
                  <a:pt x="133" y="41"/>
                  <a:pt x="205" y="56"/>
                </a:cubicBezTo>
                <a:cubicBezTo>
                  <a:pt x="138" y="41"/>
                  <a:pt x="72" y="21"/>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7"/>
          <p:cNvSpPr/>
          <p:nvPr/>
        </p:nvSpPr>
        <p:spPr>
          <a:xfrm>
            <a:off x="1316959" y="248621"/>
            <a:ext cx="7332" cy="3524"/>
          </a:xfrm>
          <a:custGeom>
            <a:rect b="b" l="l" r="r" t="t"/>
            <a:pathLst>
              <a:path extrusionOk="0" h="62" w="129">
                <a:moveTo>
                  <a:pt x="1" y="0"/>
                </a:moveTo>
                <a:cubicBezTo>
                  <a:pt x="47" y="16"/>
                  <a:pt x="88" y="36"/>
                  <a:pt x="128" y="62"/>
                </a:cubicBezTo>
                <a:cubicBezTo>
                  <a:pt x="88" y="36"/>
                  <a:pt x="47"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7"/>
          <p:cNvSpPr/>
          <p:nvPr/>
        </p:nvSpPr>
        <p:spPr>
          <a:xfrm>
            <a:off x="1290245" y="237879"/>
            <a:ext cx="9037" cy="3524"/>
          </a:xfrm>
          <a:custGeom>
            <a:rect b="b" l="l" r="r" t="t"/>
            <a:pathLst>
              <a:path extrusionOk="0" h="62" w="159">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7"/>
          <p:cNvSpPr/>
          <p:nvPr/>
        </p:nvSpPr>
        <p:spPr>
          <a:xfrm>
            <a:off x="1304455" y="243108"/>
            <a:ext cx="7332" cy="2956"/>
          </a:xfrm>
          <a:custGeom>
            <a:rect b="b" l="l" r="r" t="t"/>
            <a:pathLst>
              <a:path extrusionOk="0" h="52" w="129">
                <a:moveTo>
                  <a:pt x="1" y="0"/>
                </a:moveTo>
                <a:cubicBezTo>
                  <a:pt x="42" y="21"/>
                  <a:pt x="88" y="36"/>
                  <a:pt x="129" y="51"/>
                </a:cubicBezTo>
                <a:cubicBezTo>
                  <a:pt x="88" y="36"/>
                  <a:pt x="42" y="21"/>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7"/>
          <p:cNvSpPr/>
          <p:nvPr/>
        </p:nvSpPr>
        <p:spPr>
          <a:xfrm>
            <a:off x="1217266" y="225942"/>
            <a:ext cx="10230" cy="341"/>
          </a:xfrm>
          <a:custGeom>
            <a:rect b="b" l="l" r="r" t="t"/>
            <a:pathLst>
              <a:path extrusionOk="0" h="6" w="180">
                <a:moveTo>
                  <a:pt x="1" y="0"/>
                </a:moveTo>
                <a:cubicBezTo>
                  <a:pt x="62" y="0"/>
                  <a:pt x="119" y="0"/>
                  <a:pt x="180" y="6"/>
                </a:cubicBezTo>
                <a:cubicBezTo>
                  <a:pt x="119" y="0"/>
                  <a:pt x="62" y="0"/>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7"/>
          <p:cNvSpPr/>
          <p:nvPr/>
        </p:nvSpPr>
        <p:spPr>
          <a:xfrm>
            <a:off x="1351573" y="268060"/>
            <a:ext cx="909" cy="341"/>
          </a:xfrm>
          <a:custGeom>
            <a:rect b="b" l="l" r="r" t="t"/>
            <a:pathLst>
              <a:path extrusionOk="0" h="6" w="16">
                <a:moveTo>
                  <a:pt x="0" y="1"/>
                </a:moveTo>
                <a:cubicBezTo>
                  <a:pt x="5" y="1"/>
                  <a:pt x="5" y="6"/>
                  <a:pt x="15" y="6"/>
                </a:cubicBezTo>
                <a:cubicBezTo>
                  <a:pt x="5" y="1"/>
                  <a:pt x="5"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7"/>
          <p:cNvSpPr/>
          <p:nvPr/>
        </p:nvSpPr>
        <p:spPr>
          <a:xfrm>
            <a:off x="1312014" y="246291"/>
            <a:ext cx="5001" cy="2387"/>
          </a:xfrm>
          <a:custGeom>
            <a:rect b="b" l="l" r="r" t="t"/>
            <a:pathLst>
              <a:path extrusionOk="0" h="42" w="88">
                <a:moveTo>
                  <a:pt x="1" y="0"/>
                </a:moveTo>
                <a:cubicBezTo>
                  <a:pt x="31" y="16"/>
                  <a:pt x="57" y="26"/>
                  <a:pt x="88" y="41"/>
                </a:cubicBezTo>
                <a:cubicBezTo>
                  <a:pt x="57" y="26"/>
                  <a:pt x="31"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7"/>
          <p:cNvSpPr/>
          <p:nvPr/>
        </p:nvSpPr>
        <p:spPr>
          <a:xfrm>
            <a:off x="1324234" y="252088"/>
            <a:ext cx="5001" cy="2387"/>
          </a:xfrm>
          <a:custGeom>
            <a:rect b="b" l="l" r="r" t="t"/>
            <a:pathLst>
              <a:path extrusionOk="0" h="42" w="88">
                <a:moveTo>
                  <a:pt x="0" y="1"/>
                </a:moveTo>
                <a:cubicBezTo>
                  <a:pt x="26" y="11"/>
                  <a:pt x="52" y="26"/>
                  <a:pt x="87" y="41"/>
                </a:cubicBezTo>
                <a:cubicBezTo>
                  <a:pt x="52" y="26"/>
                  <a:pt x="26" y="1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7"/>
          <p:cNvSpPr/>
          <p:nvPr/>
        </p:nvSpPr>
        <p:spPr>
          <a:xfrm>
            <a:off x="1337023" y="259079"/>
            <a:ext cx="3240" cy="1762"/>
          </a:xfrm>
          <a:custGeom>
            <a:rect b="b" l="l" r="r" t="t"/>
            <a:pathLst>
              <a:path extrusionOk="0" h="31" w="57">
                <a:moveTo>
                  <a:pt x="0" y="0"/>
                </a:moveTo>
                <a:lnTo>
                  <a:pt x="0" y="0"/>
                </a:lnTo>
                <a:cubicBezTo>
                  <a:pt x="21" y="10"/>
                  <a:pt x="41" y="21"/>
                  <a:pt x="57" y="31"/>
                </a:cubicBezTo>
                <a:cubicBezTo>
                  <a:pt x="41" y="16"/>
                  <a:pt x="21"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7"/>
          <p:cNvSpPr/>
          <p:nvPr/>
        </p:nvSpPr>
        <p:spPr>
          <a:xfrm>
            <a:off x="1362600" y="275619"/>
            <a:ext cx="2103" cy="2103"/>
          </a:xfrm>
          <a:custGeom>
            <a:rect b="b" l="l" r="r" t="t"/>
            <a:pathLst>
              <a:path extrusionOk="0" h="37" w="37">
                <a:moveTo>
                  <a:pt x="0" y="1"/>
                </a:moveTo>
                <a:cubicBezTo>
                  <a:pt x="11" y="16"/>
                  <a:pt x="21" y="26"/>
                  <a:pt x="36" y="36"/>
                </a:cubicBezTo>
                <a:cubicBezTo>
                  <a:pt x="21" y="21"/>
                  <a:pt x="11" y="1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7"/>
          <p:cNvSpPr/>
          <p:nvPr/>
        </p:nvSpPr>
        <p:spPr>
          <a:xfrm>
            <a:off x="1255347" y="229125"/>
            <a:ext cx="5854" cy="1250"/>
          </a:xfrm>
          <a:custGeom>
            <a:rect b="b" l="l" r="r" t="t"/>
            <a:pathLst>
              <a:path extrusionOk="0" h="22" w="103">
                <a:moveTo>
                  <a:pt x="1" y="1"/>
                </a:moveTo>
                <a:lnTo>
                  <a:pt x="1" y="1"/>
                </a:lnTo>
                <a:cubicBezTo>
                  <a:pt x="31" y="11"/>
                  <a:pt x="72" y="16"/>
                  <a:pt x="103" y="21"/>
                </a:cubicBezTo>
                <a:cubicBezTo>
                  <a:pt x="72" y="16"/>
                  <a:pt x="31" y="6"/>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7"/>
          <p:cNvSpPr/>
          <p:nvPr/>
        </p:nvSpPr>
        <p:spPr>
          <a:xfrm>
            <a:off x="1241422" y="227363"/>
            <a:ext cx="6138" cy="682"/>
          </a:xfrm>
          <a:custGeom>
            <a:rect b="b" l="l" r="r" t="t"/>
            <a:pathLst>
              <a:path extrusionOk="0" h="12" w="108">
                <a:moveTo>
                  <a:pt x="0" y="1"/>
                </a:moveTo>
                <a:cubicBezTo>
                  <a:pt x="41" y="6"/>
                  <a:pt x="72" y="6"/>
                  <a:pt x="108" y="11"/>
                </a:cubicBezTo>
                <a:cubicBezTo>
                  <a:pt x="72" y="6"/>
                  <a:pt x="36"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7"/>
          <p:cNvSpPr/>
          <p:nvPr/>
        </p:nvSpPr>
        <p:spPr>
          <a:xfrm>
            <a:off x="1227781" y="225942"/>
            <a:ext cx="5854" cy="341"/>
          </a:xfrm>
          <a:custGeom>
            <a:rect b="b" l="l" r="r" t="t"/>
            <a:pathLst>
              <a:path extrusionOk="0" h="6" w="103">
                <a:moveTo>
                  <a:pt x="0" y="0"/>
                </a:moveTo>
                <a:cubicBezTo>
                  <a:pt x="31" y="6"/>
                  <a:pt x="61" y="6"/>
                  <a:pt x="102" y="6"/>
                </a:cubicBezTo>
                <a:cubicBezTo>
                  <a:pt x="72" y="6"/>
                  <a:pt x="31" y="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7"/>
          <p:cNvSpPr/>
          <p:nvPr/>
        </p:nvSpPr>
        <p:spPr>
          <a:xfrm>
            <a:off x="1285869" y="236401"/>
            <a:ext cx="4433" cy="1535"/>
          </a:xfrm>
          <a:custGeom>
            <a:rect b="b" l="l" r="r" t="t"/>
            <a:pathLst>
              <a:path extrusionOk="0" h="27" w="78">
                <a:moveTo>
                  <a:pt x="1" y="0"/>
                </a:moveTo>
                <a:lnTo>
                  <a:pt x="1" y="0"/>
                </a:lnTo>
                <a:cubicBezTo>
                  <a:pt x="26" y="11"/>
                  <a:pt x="52" y="21"/>
                  <a:pt x="77" y="26"/>
                </a:cubicBezTo>
                <a:cubicBezTo>
                  <a:pt x="52" y="21"/>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7"/>
          <p:cNvSpPr/>
          <p:nvPr/>
        </p:nvSpPr>
        <p:spPr>
          <a:xfrm>
            <a:off x="1299510" y="241346"/>
            <a:ext cx="5286" cy="1819"/>
          </a:xfrm>
          <a:custGeom>
            <a:rect b="b" l="l" r="r" t="t"/>
            <a:pathLst>
              <a:path extrusionOk="0" h="32" w="93">
                <a:moveTo>
                  <a:pt x="1" y="0"/>
                </a:moveTo>
                <a:cubicBezTo>
                  <a:pt x="37" y="11"/>
                  <a:pt x="57" y="26"/>
                  <a:pt x="93" y="31"/>
                </a:cubicBezTo>
                <a:cubicBezTo>
                  <a:pt x="62" y="16"/>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7"/>
          <p:cNvSpPr/>
          <p:nvPr/>
        </p:nvSpPr>
        <p:spPr>
          <a:xfrm>
            <a:off x="1269045" y="232024"/>
            <a:ext cx="5570" cy="1250"/>
          </a:xfrm>
          <a:custGeom>
            <a:rect b="b" l="l" r="r" t="t"/>
            <a:pathLst>
              <a:path extrusionOk="0" h="22" w="98">
                <a:moveTo>
                  <a:pt x="0" y="1"/>
                </a:moveTo>
                <a:lnTo>
                  <a:pt x="97" y="21"/>
                </a:ln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7"/>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7843"/>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7"/>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6" name="Google Shape;286;p67"/>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7"/>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7"/>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7"/>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7"/>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7"/>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7"/>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7"/>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 name="Google Shape;294;p67"/>
          <p:cNvGrpSpPr/>
          <p:nvPr/>
        </p:nvGrpSpPr>
        <p:grpSpPr>
          <a:xfrm flipH="1">
            <a:off x="7951632" y="-1126448"/>
            <a:ext cx="2274300" cy="2274300"/>
            <a:chOff x="-1087568" y="-1126448"/>
            <a:chExt cx="2274300" cy="2274300"/>
          </a:xfrm>
        </p:grpSpPr>
        <p:sp>
          <p:nvSpPr>
            <p:cNvPr id="295" name="Google Shape;295;p6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67"/>
          <p:cNvGrpSpPr/>
          <p:nvPr/>
        </p:nvGrpSpPr>
        <p:grpSpPr>
          <a:xfrm flipH="1">
            <a:off x="-1136318" y="4004977"/>
            <a:ext cx="2274300" cy="2274300"/>
            <a:chOff x="-1087568" y="-1126448"/>
            <a:chExt cx="2274300" cy="2274300"/>
          </a:xfrm>
        </p:grpSpPr>
        <p:sp>
          <p:nvSpPr>
            <p:cNvPr id="300" name="Google Shape;300;p6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67"/>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7"/>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7"/>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7"/>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7"/>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7"/>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7"/>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7"/>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67"/>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7"/>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7"/>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7"/>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7"/>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nton"/>
              <a:buNone/>
              <a:defRPr b="0" i="0" sz="3000" u="none" cap="none" strike="noStrike">
                <a:solidFill>
                  <a:schemeClr val="dk1"/>
                </a:solidFill>
                <a:latin typeface="Anton"/>
                <a:ea typeface="Anton"/>
                <a:cs typeface="Anton"/>
                <a:sym typeface="Anton"/>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8"/>
          <p:cNvSpPr txBox="1"/>
          <p:nvPr>
            <p:ph idx="1" type="body"/>
          </p:nvPr>
        </p:nvSpPr>
        <p:spPr>
          <a:xfrm>
            <a:off x="311700" y="1230200"/>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search.earthdata.nasa.gov/search/granules?p=C2216864433-ORNL_CLOUD&amp;pg%5B0%5D%5Bv%5D=f&amp;pg%5B0%5D%5Bgsk%5D=-start_date&amp;q=csv&amp;gdf=CSV&amp;tl=1696808786.967!3!!&amp;fst0=Agriculture" TargetMode="External"/><Relationship Id="rId4" Type="http://schemas.openxmlformats.org/officeDocument/2006/relationships/hyperlink" Target="https://data.nal.usda.gov/system/files/SSURGO%202.3.2%20Data%20Dictionary_0.csv" TargetMode="External"/><Relationship Id="rId5" Type="http://schemas.openxmlformats.org/officeDocument/2006/relationships/hyperlink" Target="https://www.ers.usda.gov/webdocs/DataFiles/50673/CPIForecast.xlsx?v=7836.9" TargetMode="External"/><Relationship Id="rId6" Type="http://schemas.openxmlformats.org/officeDocument/2006/relationships/hyperlink" Target="https://www.ers.usda.gov/webdocs/DataFiles/51035/Fruit%20Prices%202020.csv?v=3053.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www.figma.com/proto/R65FodzeGFKTBDm1Th5UB4/Cameroonianauts-NASA-Space-Apps-23-Prototype?page-id=303%3A5687&amp;type=design&amp;node-id=305-1393&amp;viewport=225%2C564%2C0.09&amp;t=55yCoB2xX4yLzDZR-1&amp;scaling=scale-down&amp;starting-point-node-id=305%3A1393&amp;mode=design)https://www.figma.com/proto/R65FodzeGFKTBDm1Th5UB4/Cameroonianauts-NASA-Space-Apps-23-Prototype?page-id=303%3A5687&amp;type=design&amp;node-id=305-1393&amp;viewport=225%2C564%2C0.09&amp;t=55yCoB2xX4yLzDZR-1&amp;scaling=scale-down&amp;starting-point-node-id=305%3A1393&amp;mode=design/"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
          <p:cNvSpPr txBox="1"/>
          <p:nvPr>
            <p:ph type="ctrTitle"/>
          </p:nvPr>
        </p:nvSpPr>
        <p:spPr>
          <a:xfrm>
            <a:off x="3639900" y="428525"/>
            <a:ext cx="5608200" cy="1946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00"/>
              <a:buNone/>
            </a:pPr>
            <a:r>
              <a:rPr b="1" lang="en" sz="6000">
                <a:latin typeface="Barlow"/>
                <a:ea typeface="Barlow"/>
                <a:cs typeface="Barlow"/>
                <a:sym typeface="Barlow"/>
              </a:rPr>
              <a:t>NASA Space Apps 2023</a:t>
            </a:r>
            <a:endParaRPr b="1" sz="6000">
              <a:latin typeface="Barlow"/>
              <a:ea typeface="Barlow"/>
              <a:cs typeface="Barlow"/>
              <a:sym typeface="Barlow"/>
            </a:endParaRPr>
          </a:p>
        </p:txBody>
      </p:sp>
      <p:sp>
        <p:nvSpPr>
          <p:cNvPr id="1102" name="Google Shape;1102;p1"/>
          <p:cNvSpPr txBox="1"/>
          <p:nvPr>
            <p:ph idx="1" type="subTitle"/>
          </p:nvPr>
        </p:nvSpPr>
        <p:spPr>
          <a:xfrm>
            <a:off x="3639900" y="1947725"/>
            <a:ext cx="4701900" cy="41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Presented by: Cameroonionauts, Washington DC</a:t>
            </a:r>
            <a:endParaRPr/>
          </a:p>
        </p:txBody>
      </p:sp>
      <p:sp>
        <p:nvSpPr>
          <p:cNvPr id="1103" name="Google Shape;1103;p1"/>
          <p:cNvSpPr/>
          <p:nvPr/>
        </p:nvSpPr>
        <p:spPr>
          <a:xfrm>
            <a:off x="699130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
          <p:cNvSpPr/>
          <p:nvPr/>
        </p:nvSpPr>
        <p:spPr>
          <a:xfrm>
            <a:off x="1683850" y="6064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
          <p:cNvSpPr/>
          <p:nvPr/>
        </p:nvSpPr>
        <p:spPr>
          <a:xfrm>
            <a:off x="8279200" y="3586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
          <p:cNvSpPr/>
          <p:nvPr/>
        </p:nvSpPr>
        <p:spPr>
          <a:xfrm>
            <a:off x="250075" y="2250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
          <p:cNvSpPr/>
          <p:nvPr/>
        </p:nvSpPr>
        <p:spPr>
          <a:xfrm>
            <a:off x="1007400" y="396647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
          <p:cNvSpPr/>
          <p:nvPr/>
        </p:nvSpPr>
        <p:spPr>
          <a:xfrm>
            <a:off x="1958100" y="43909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
          <p:cNvSpPr/>
          <p:nvPr/>
        </p:nvSpPr>
        <p:spPr>
          <a:xfrm>
            <a:off x="2753888" y="4593825"/>
            <a:ext cx="220713" cy="294030"/>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
          <p:cNvSpPr/>
          <p:nvPr/>
        </p:nvSpPr>
        <p:spPr>
          <a:xfrm>
            <a:off x="561413" y="4530988"/>
            <a:ext cx="316817" cy="419709"/>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
          <p:cNvSpPr/>
          <p:nvPr/>
        </p:nvSpPr>
        <p:spPr>
          <a:xfrm>
            <a:off x="4785800" y="2829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
          <p:cNvSpPr/>
          <p:nvPr/>
        </p:nvSpPr>
        <p:spPr>
          <a:xfrm>
            <a:off x="8483525" y="48878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
          <p:cNvSpPr/>
          <p:nvPr/>
        </p:nvSpPr>
        <p:spPr>
          <a:xfrm>
            <a:off x="8825650" y="3773355"/>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
          <p:cNvSpPr/>
          <p:nvPr/>
        </p:nvSpPr>
        <p:spPr>
          <a:xfrm>
            <a:off x="2579100" y="3486930"/>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
          <p:cNvSpPr/>
          <p:nvPr/>
        </p:nvSpPr>
        <p:spPr>
          <a:xfrm>
            <a:off x="4048400" y="46955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
          <p:cNvSpPr/>
          <p:nvPr/>
        </p:nvSpPr>
        <p:spPr>
          <a:xfrm>
            <a:off x="5181325" y="320267"/>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
          <p:cNvSpPr txBox="1"/>
          <p:nvPr>
            <p:ph idx="1" type="subTitle"/>
          </p:nvPr>
        </p:nvSpPr>
        <p:spPr>
          <a:xfrm>
            <a:off x="3639900" y="2799200"/>
            <a:ext cx="5024700" cy="32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1200"/>
              <a:t>Challenge:</a:t>
            </a:r>
            <a:endParaRPr b="1" sz="1200"/>
          </a:p>
          <a:p>
            <a:pPr indent="0" lvl="0" marL="0" rtl="0" algn="l">
              <a:lnSpc>
                <a:spcPct val="100000"/>
              </a:lnSpc>
              <a:spcBef>
                <a:spcPts val="0"/>
              </a:spcBef>
              <a:spcAft>
                <a:spcPts val="0"/>
              </a:spcAft>
              <a:buSzPts val="2800"/>
              <a:buNone/>
            </a:pPr>
            <a:r>
              <a:rPr lang="en"/>
              <a:t>Your challenge is to design a platform to explore open data that is available from NASA and other federal data repositories or to improve the functionality of an existing such platform, and then demonstrate how your solution can be applied to an area of study that has significant societal benefits (e.g., environmental justice, ecological conservation, or human health).</a:t>
            </a:r>
            <a:r>
              <a:rPr lang="en"/>
              <a:t> </a:t>
            </a:r>
            <a:endParaRPr/>
          </a:p>
        </p:txBody>
      </p:sp>
      <p:sp>
        <p:nvSpPr>
          <p:cNvPr id="1118" name="Google Shape;1118;p1"/>
          <p:cNvSpPr txBox="1"/>
          <p:nvPr>
            <p:ph idx="1" type="subTitle"/>
          </p:nvPr>
        </p:nvSpPr>
        <p:spPr>
          <a:xfrm>
            <a:off x="3639900" y="2354300"/>
            <a:ext cx="4701900" cy="41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000">
                <a:solidFill>
                  <a:schemeClr val="accent3"/>
                </a:solidFill>
              </a:rPr>
              <a:t>DEBORAH DJON, COREY HOWELL, YINQUAN LI, RONALD LANDRY NGOUNOU</a:t>
            </a:r>
            <a:endParaRPr sz="1000">
              <a:solidFill>
                <a:schemeClr val="accent3"/>
              </a:solidFill>
            </a:endParaRPr>
          </a:p>
          <a:p>
            <a:pPr indent="0" lvl="0" marL="0" rtl="0" algn="l">
              <a:lnSpc>
                <a:spcPct val="100000"/>
              </a:lnSpc>
              <a:spcBef>
                <a:spcPts val="0"/>
              </a:spcBef>
              <a:spcAft>
                <a:spcPts val="0"/>
              </a:spcAft>
              <a:buSzPts val="2800"/>
              <a:buNone/>
            </a:pPr>
            <a:r>
              <a:t/>
            </a:r>
            <a:endParaRPr sz="10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3"/>
          <p:cNvSpPr txBox="1"/>
          <p:nvPr>
            <p:ph idx="4294967295" type="subTitle"/>
          </p:nvPr>
        </p:nvSpPr>
        <p:spPr>
          <a:xfrm>
            <a:off x="645550" y="2761675"/>
            <a:ext cx="5495400" cy="10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800"/>
              <a:t>By building a platform that enables people to better understand and access data, this will democratize access to various U.S. government datasets! </a:t>
            </a:r>
            <a:endParaRPr sz="1800"/>
          </a:p>
        </p:txBody>
      </p:sp>
      <p:sp>
        <p:nvSpPr>
          <p:cNvPr id="1124" name="Google Shape;1124;p13"/>
          <p:cNvSpPr txBox="1"/>
          <p:nvPr>
            <p:ph type="title"/>
          </p:nvPr>
        </p:nvSpPr>
        <p:spPr>
          <a:xfrm>
            <a:off x="645550" y="184750"/>
            <a:ext cx="5215200" cy="101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00">
                <a:latin typeface="Barlow"/>
                <a:ea typeface="Barlow"/>
                <a:cs typeface="Barlow"/>
                <a:sym typeface="Barlow"/>
              </a:rPr>
              <a:t>Climate change has had a great impact on agricultural yield around the world! How can we better </a:t>
            </a:r>
            <a:r>
              <a:rPr lang="en" sz="2500">
                <a:solidFill>
                  <a:schemeClr val="accent3"/>
                </a:solidFill>
                <a:latin typeface="Barlow"/>
                <a:ea typeface="Barlow"/>
                <a:cs typeface="Barlow"/>
                <a:sym typeface="Barlow"/>
              </a:rPr>
              <a:t>understand </a:t>
            </a:r>
            <a:r>
              <a:rPr lang="en" sz="2500">
                <a:latin typeface="Barlow"/>
                <a:ea typeface="Barlow"/>
                <a:cs typeface="Barlow"/>
                <a:sym typeface="Barlow"/>
              </a:rPr>
              <a:t>and</a:t>
            </a:r>
            <a:r>
              <a:rPr lang="en" sz="2500">
                <a:solidFill>
                  <a:schemeClr val="accent3"/>
                </a:solidFill>
                <a:latin typeface="Barlow"/>
                <a:ea typeface="Barlow"/>
                <a:cs typeface="Barlow"/>
                <a:sym typeface="Barlow"/>
              </a:rPr>
              <a:t> engage with</a:t>
            </a:r>
            <a:r>
              <a:rPr lang="en" sz="2500">
                <a:latin typeface="Barlow"/>
                <a:ea typeface="Barlow"/>
                <a:cs typeface="Barlow"/>
                <a:sym typeface="Barlow"/>
              </a:rPr>
              <a:t> </a:t>
            </a:r>
            <a:r>
              <a:rPr lang="en" sz="2500">
                <a:solidFill>
                  <a:schemeClr val="accent3"/>
                </a:solidFill>
                <a:latin typeface="Barlow"/>
                <a:ea typeface="Barlow"/>
                <a:cs typeface="Barlow"/>
                <a:sym typeface="Barlow"/>
              </a:rPr>
              <a:t>agricultural data</a:t>
            </a:r>
            <a:r>
              <a:rPr lang="en" sz="2500">
                <a:latin typeface="Barlow"/>
                <a:ea typeface="Barlow"/>
                <a:cs typeface="Barlow"/>
                <a:sym typeface="Barlow"/>
              </a:rPr>
              <a:t> </a:t>
            </a:r>
            <a:r>
              <a:rPr lang="en" sz="2500">
                <a:latin typeface="Barlow"/>
                <a:ea typeface="Barlow"/>
                <a:cs typeface="Barlow"/>
                <a:sym typeface="Barlow"/>
              </a:rPr>
              <a:t>better?</a:t>
            </a:r>
            <a:endParaRPr sz="2500">
              <a:latin typeface="Barlow"/>
              <a:ea typeface="Barlow"/>
              <a:cs typeface="Barlow"/>
              <a:sym typeface="Barlow"/>
            </a:endParaRPr>
          </a:p>
          <a:p>
            <a:pPr indent="0" lvl="0" marL="0" rtl="0" algn="l">
              <a:lnSpc>
                <a:spcPct val="100000"/>
              </a:lnSpc>
              <a:spcBef>
                <a:spcPts val="0"/>
              </a:spcBef>
              <a:spcAft>
                <a:spcPts val="0"/>
              </a:spcAft>
              <a:buSzPts val="3000"/>
              <a:buNone/>
            </a:pPr>
            <a:r>
              <a:t/>
            </a:r>
            <a:endParaRPr sz="2500">
              <a:latin typeface="Barlow"/>
              <a:ea typeface="Barlow"/>
              <a:cs typeface="Barlow"/>
              <a:sym typeface="Barlow"/>
            </a:endParaRPr>
          </a:p>
        </p:txBody>
      </p:sp>
      <p:sp>
        <p:nvSpPr>
          <p:cNvPr id="1125" name="Google Shape;1125;p13"/>
          <p:cNvSpPr/>
          <p:nvPr/>
        </p:nvSpPr>
        <p:spPr>
          <a:xfrm>
            <a:off x="3547586" y="41679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g289d6568c90_0_6"/>
          <p:cNvSpPr txBox="1"/>
          <p:nvPr>
            <p:ph type="title"/>
          </p:nvPr>
        </p:nvSpPr>
        <p:spPr>
          <a:xfrm>
            <a:off x="362675" y="120000"/>
            <a:ext cx="49689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Data Architecture</a:t>
            </a:r>
            <a:endParaRPr b="1">
              <a:latin typeface="Barlow"/>
              <a:ea typeface="Barlow"/>
              <a:cs typeface="Barlow"/>
              <a:sym typeface="Barlow"/>
            </a:endParaRPr>
          </a:p>
        </p:txBody>
      </p:sp>
      <p:pic>
        <p:nvPicPr>
          <p:cNvPr id="1131" name="Google Shape;1131;g289d6568c90_0_6"/>
          <p:cNvPicPr preferRelativeResize="0"/>
          <p:nvPr/>
        </p:nvPicPr>
        <p:blipFill>
          <a:blip r:embed="rId3">
            <a:alphaModFix/>
          </a:blip>
          <a:stretch>
            <a:fillRect/>
          </a:stretch>
        </p:blipFill>
        <p:spPr>
          <a:xfrm>
            <a:off x="315225" y="1830800"/>
            <a:ext cx="1347976" cy="1035350"/>
          </a:xfrm>
          <a:prstGeom prst="rect">
            <a:avLst/>
          </a:prstGeom>
          <a:noFill/>
          <a:ln>
            <a:noFill/>
          </a:ln>
        </p:spPr>
      </p:pic>
      <p:pic>
        <p:nvPicPr>
          <p:cNvPr id="1132" name="Google Shape;1132;g289d6568c90_0_6"/>
          <p:cNvPicPr preferRelativeResize="0"/>
          <p:nvPr/>
        </p:nvPicPr>
        <p:blipFill>
          <a:blip r:embed="rId4">
            <a:alphaModFix/>
          </a:blip>
          <a:stretch>
            <a:fillRect/>
          </a:stretch>
        </p:blipFill>
        <p:spPr>
          <a:xfrm>
            <a:off x="2242650" y="1830800"/>
            <a:ext cx="1070839" cy="1035350"/>
          </a:xfrm>
          <a:prstGeom prst="rect">
            <a:avLst/>
          </a:prstGeom>
          <a:noFill/>
          <a:ln>
            <a:noFill/>
          </a:ln>
        </p:spPr>
      </p:pic>
      <p:pic>
        <p:nvPicPr>
          <p:cNvPr id="1133" name="Google Shape;1133;g289d6568c90_0_6"/>
          <p:cNvPicPr preferRelativeResize="0"/>
          <p:nvPr/>
        </p:nvPicPr>
        <p:blipFill>
          <a:blip r:embed="rId5">
            <a:alphaModFix/>
          </a:blip>
          <a:stretch>
            <a:fillRect/>
          </a:stretch>
        </p:blipFill>
        <p:spPr>
          <a:xfrm>
            <a:off x="3811275" y="1830800"/>
            <a:ext cx="1689272" cy="1035350"/>
          </a:xfrm>
          <a:prstGeom prst="rect">
            <a:avLst/>
          </a:prstGeom>
          <a:noFill/>
          <a:ln>
            <a:noFill/>
          </a:ln>
        </p:spPr>
      </p:pic>
      <p:pic>
        <p:nvPicPr>
          <p:cNvPr id="1134" name="Google Shape;1134;g289d6568c90_0_6"/>
          <p:cNvPicPr preferRelativeResize="0"/>
          <p:nvPr/>
        </p:nvPicPr>
        <p:blipFill>
          <a:blip r:embed="rId6">
            <a:alphaModFix/>
          </a:blip>
          <a:stretch>
            <a:fillRect/>
          </a:stretch>
        </p:blipFill>
        <p:spPr>
          <a:xfrm>
            <a:off x="6537675" y="557779"/>
            <a:ext cx="1563150" cy="987399"/>
          </a:xfrm>
          <a:prstGeom prst="rect">
            <a:avLst/>
          </a:prstGeom>
          <a:noFill/>
          <a:ln>
            <a:noFill/>
          </a:ln>
        </p:spPr>
      </p:pic>
      <p:pic>
        <p:nvPicPr>
          <p:cNvPr id="1135" name="Google Shape;1135;g289d6568c90_0_6"/>
          <p:cNvPicPr preferRelativeResize="0"/>
          <p:nvPr/>
        </p:nvPicPr>
        <p:blipFill>
          <a:blip r:embed="rId7">
            <a:alphaModFix/>
          </a:blip>
          <a:stretch>
            <a:fillRect/>
          </a:stretch>
        </p:blipFill>
        <p:spPr>
          <a:xfrm>
            <a:off x="6537675" y="2670037"/>
            <a:ext cx="1563150" cy="1505468"/>
          </a:xfrm>
          <a:prstGeom prst="rect">
            <a:avLst/>
          </a:prstGeom>
          <a:noFill/>
          <a:ln>
            <a:noFill/>
          </a:ln>
        </p:spPr>
      </p:pic>
      <p:cxnSp>
        <p:nvCxnSpPr>
          <p:cNvPr id="1136" name="Google Shape;1136;g289d6568c90_0_6"/>
          <p:cNvCxnSpPr>
            <a:stCxn id="1131" idx="3"/>
            <a:endCxn id="1132" idx="1"/>
          </p:cNvCxnSpPr>
          <p:nvPr/>
        </p:nvCxnSpPr>
        <p:spPr>
          <a:xfrm>
            <a:off x="1663201" y="2348475"/>
            <a:ext cx="579300" cy="0"/>
          </a:xfrm>
          <a:prstGeom prst="straightConnector1">
            <a:avLst/>
          </a:prstGeom>
          <a:noFill/>
          <a:ln cap="flat" cmpd="sng" w="19050">
            <a:solidFill>
              <a:srgbClr val="0088D3"/>
            </a:solidFill>
            <a:prstDash val="solid"/>
            <a:round/>
            <a:headEnd len="med" w="med" type="none"/>
            <a:tailEnd len="med" w="med" type="triangle"/>
          </a:ln>
        </p:spPr>
      </p:cxnSp>
      <p:cxnSp>
        <p:nvCxnSpPr>
          <p:cNvPr id="1137" name="Google Shape;1137;g289d6568c90_0_6"/>
          <p:cNvCxnSpPr>
            <a:endCxn id="1133" idx="1"/>
          </p:cNvCxnSpPr>
          <p:nvPr/>
        </p:nvCxnSpPr>
        <p:spPr>
          <a:xfrm>
            <a:off x="3313575" y="2348475"/>
            <a:ext cx="497700" cy="0"/>
          </a:xfrm>
          <a:prstGeom prst="straightConnector1">
            <a:avLst/>
          </a:prstGeom>
          <a:noFill/>
          <a:ln cap="flat" cmpd="sng" w="19050">
            <a:solidFill>
              <a:srgbClr val="0088D3"/>
            </a:solidFill>
            <a:prstDash val="solid"/>
            <a:round/>
            <a:headEnd len="med" w="med" type="none"/>
            <a:tailEnd len="med" w="med" type="triangle"/>
          </a:ln>
        </p:spPr>
      </p:cxnSp>
      <p:cxnSp>
        <p:nvCxnSpPr>
          <p:cNvPr id="1138" name="Google Shape;1138;g289d6568c90_0_6"/>
          <p:cNvCxnSpPr>
            <a:endCxn id="1134" idx="1"/>
          </p:cNvCxnSpPr>
          <p:nvPr/>
        </p:nvCxnSpPr>
        <p:spPr>
          <a:xfrm flipH="1" rot="10800000">
            <a:off x="5500575" y="1051479"/>
            <a:ext cx="1037100" cy="1296900"/>
          </a:xfrm>
          <a:prstGeom prst="straightConnector1">
            <a:avLst/>
          </a:prstGeom>
          <a:noFill/>
          <a:ln cap="flat" cmpd="sng" w="19050">
            <a:solidFill>
              <a:srgbClr val="0088D3"/>
            </a:solidFill>
            <a:prstDash val="solid"/>
            <a:round/>
            <a:headEnd len="med" w="med" type="none"/>
            <a:tailEnd len="med" w="med" type="triangle"/>
          </a:ln>
        </p:spPr>
      </p:cxnSp>
      <p:cxnSp>
        <p:nvCxnSpPr>
          <p:cNvPr id="1139" name="Google Shape;1139;g289d6568c90_0_6"/>
          <p:cNvCxnSpPr>
            <a:stCxn id="1133" idx="3"/>
            <a:endCxn id="1135" idx="1"/>
          </p:cNvCxnSpPr>
          <p:nvPr/>
        </p:nvCxnSpPr>
        <p:spPr>
          <a:xfrm>
            <a:off x="5500547" y="2348475"/>
            <a:ext cx="1037100" cy="1074300"/>
          </a:xfrm>
          <a:prstGeom prst="straightConnector1">
            <a:avLst/>
          </a:prstGeom>
          <a:noFill/>
          <a:ln cap="flat" cmpd="sng" w="19050">
            <a:solidFill>
              <a:srgbClr val="0088D3"/>
            </a:solidFill>
            <a:prstDash val="solid"/>
            <a:round/>
            <a:headEnd len="med" w="med" type="none"/>
            <a:tailEnd len="med" w="med" type="triangle"/>
          </a:ln>
        </p:spPr>
      </p:cxnSp>
      <p:sp>
        <p:nvSpPr>
          <p:cNvPr id="1140" name="Google Shape;1140;g289d6568c90_0_6"/>
          <p:cNvSpPr txBox="1"/>
          <p:nvPr/>
        </p:nvSpPr>
        <p:spPr>
          <a:xfrm>
            <a:off x="315225" y="3057500"/>
            <a:ext cx="551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Data Pipeline:</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We have a script in Python that take data from the internet and downloads that data and put it to AWS.</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Once the dataset is stored on S3, we can use Tableau and a web application to pull the data for visualizations.</a:t>
            </a:r>
            <a:endParaRPr>
              <a:solidFill>
                <a:schemeClr val="dk1"/>
              </a:solidFill>
              <a:latin typeface="Barlow"/>
              <a:ea typeface="Barlow"/>
              <a:cs typeface="Barlow"/>
              <a:sym typeface="Barlow"/>
            </a:endParaRPr>
          </a:p>
        </p:txBody>
      </p:sp>
      <p:cxnSp>
        <p:nvCxnSpPr>
          <p:cNvPr id="1141" name="Google Shape;1141;g289d6568c90_0_6"/>
          <p:cNvCxnSpPr>
            <a:stCxn id="1134" idx="2"/>
            <a:endCxn id="1135" idx="0"/>
          </p:cNvCxnSpPr>
          <p:nvPr/>
        </p:nvCxnSpPr>
        <p:spPr>
          <a:xfrm>
            <a:off x="7319250" y="1545179"/>
            <a:ext cx="0" cy="1125000"/>
          </a:xfrm>
          <a:prstGeom prst="straightConnector1">
            <a:avLst/>
          </a:prstGeom>
          <a:noFill/>
          <a:ln cap="flat" cmpd="sng" w="19050">
            <a:solidFill>
              <a:srgbClr val="0088D3"/>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pic>
        <p:nvPicPr>
          <p:cNvPr id="1146" name="Google Shape;1146;g289d6568c90_1_0"/>
          <p:cNvPicPr preferRelativeResize="0"/>
          <p:nvPr/>
        </p:nvPicPr>
        <p:blipFill>
          <a:blip r:embed="rId3">
            <a:alphaModFix/>
          </a:blip>
          <a:stretch>
            <a:fillRect/>
          </a:stretch>
        </p:blipFill>
        <p:spPr>
          <a:xfrm>
            <a:off x="405900" y="793450"/>
            <a:ext cx="8332192" cy="4127699"/>
          </a:xfrm>
          <a:prstGeom prst="rect">
            <a:avLst/>
          </a:prstGeom>
          <a:noFill/>
          <a:ln>
            <a:noFill/>
          </a:ln>
        </p:spPr>
      </p:pic>
      <p:sp>
        <p:nvSpPr>
          <p:cNvPr id="1147" name="Google Shape;1147;g289d6568c90_1_0"/>
          <p:cNvSpPr txBox="1"/>
          <p:nvPr>
            <p:ph type="title"/>
          </p:nvPr>
        </p:nvSpPr>
        <p:spPr>
          <a:xfrm>
            <a:off x="440850" y="185925"/>
            <a:ext cx="27162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Barlow"/>
                <a:ea typeface="Barlow"/>
                <a:cs typeface="Barlow"/>
                <a:sym typeface="Barlow"/>
              </a:rPr>
              <a:t>Data Pipeline Code</a:t>
            </a:r>
            <a:endParaRPr b="1" sz="2400">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g289d6568c90_0_23"/>
          <p:cNvSpPr txBox="1"/>
          <p:nvPr/>
        </p:nvSpPr>
        <p:spPr>
          <a:xfrm>
            <a:off x="945700" y="1595775"/>
            <a:ext cx="4840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Four data sources, from US Department of Agriculture (USDA) and NASA, were chosen to tell our story.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AutoNum type="arabicPeriod"/>
            </a:pPr>
            <a:r>
              <a:rPr lang="en">
                <a:solidFill>
                  <a:schemeClr val="dk1"/>
                </a:solidFill>
                <a:latin typeface="Barlow"/>
                <a:ea typeface="Barlow"/>
                <a:cs typeface="Barlow"/>
                <a:sym typeface="Barlow"/>
              </a:rPr>
              <a:t>NASA EarthData Search</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AutoNum type="arabicPeriod"/>
            </a:pPr>
            <a:r>
              <a:rPr lang="en">
                <a:solidFill>
                  <a:schemeClr val="dk1"/>
                </a:solidFill>
                <a:latin typeface="Barlow"/>
                <a:ea typeface="Barlow"/>
                <a:cs typeface="Barlow"/>
                <a:sym typeface="Barlow"/>
              </a:rPr>
              <a:t>USDA AG Data Commons</a:t>
            </a:r>
            <a:endParaRPr>
              <a:solidFill>
                <a:schemeClr val="dk1"/>
              </a:solidFill>
              <a:latin typeface="Barlow"/>
              <a:ea typeface="Barlow"/>
              <a:cs typeface="Barlow"/>
              <a:sym typeface="Barlow"/>
            </a:endParaRPr>
          </a:p>
          <a:p>
            <a:pPr indent="0" lvl="0" marL="457200" rtl="0" algn="l">
              <a:spcBef>
                <a:spcPts val="0"/>
              </a:spcBef>
              <a:spcAft>
                <a:spcPts val="0"/>
              </a:spcAft>
              <a:buNone/>
            </a:pPr>
            <a:r>
              <a:rPr lang="en">
                <a:solidFill>
                  <a:schemeClr val="dk1"/>
                </a:solidFill>
                <a:latin typeface="Barlow"/>
                <a:ea typeface="Barlow"/>
                <a:cs typeface="Barlow"/>
                <a:sym typeface="Barlow"/>
              </a:rPr>
              <a:t> 		  </a:t>
            </a:r>
            <a:endParaRPr>
              <a:solidFill>
                <a:srgbClr val="0088D3"/>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AutoNum type="arabicPeriod"/>
            </a:pPr>
            <a:r>
              <a:rPr lang="en">
                <a:solidFill>
                  <a:schemeClr val="dk1"/>
                </a:solidFill>
                <a:latin typeface="Barlow"/>
                <a:ea typeface="Barlow"/>
                <a:cs typeface="Barlow"/>
                <a:sym typeface="Barlow"/>
              </a:rPr>
              <a:t>USDA Economic Research Service</a:t>
            </a:r>
            <a:r>
              <a:rPr lang="en">
                <a:solidFill>
                  <a:srgbClr val="0088D3"/>
                </a:solidFill>
                <a:latin typeface="Barlow"/>
                <a:ea typeface="Barlow"/>
                <a:cs typeface="Barlow"/>
                <a:sym typeface="Barlow"/>
              </a:rPr>
              <a:t>      </a:t>
            </a:r>
            <a:endParaRPr>
              <a:solidFill>
                <a:schemeClr val="dk1"/>
              </a:solidFill>
              <a:highlight>
                <a:schemeClr val="dk2"/>
              </a:highlight>
              <a:latin typeface="Barlow"/>
              <a:ea typeface="Barlow"/>
              <a:cs typeface="Barlow"/>
              <a:sym typeface="Barlow"/>
            </a:endParaRPr>
          </a:p>
        </p:txBody>
      </p:sp>
      <p:sp>
        <p:nvSpPr>
          <p:cNvPr id="1153" name="Google Shape;1153;g289d6568c90_0_23"/>
          <p:cNvSpPr txBox="1"/>
          <p:nvPr>
            <p:ph type="title"/>
          </p:nvPr>
        </p:nvSpPr>
        <p:spPr>
          <a:xfrm>
            <a:off x="945700" y="957925"/>
            <a:ext cx="2473200" cy="5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Barlow"/>
                <a:ea typeface="Barlow"/>
                <a:cs typeface="Barlow"/>
                <a:sym typeface="Barlow"/>
              </a:rPr>
              <a:t>Data Sources</a:t>
            </a:r>
            <a:endParaRPr b="1" sz="2400">
              <a:latin typeface="Barlow"/>
              <a:ea typeface="Barlow"/>
              <a:cs typeface="Barlow"/>
              <a:sym typeface="Barlow"/>
            </a:endParaRPr>
          </a:p>
        </p:txBody>
      </p:sp>
      <p:sp>
        <p:nvSpPr>
          <p:cNvPr id="1154" name="Google Shape;1154;g289d6568c90_0_23"/>
          <p:cNvSpPr txBox="1"/>
          <p:nvPr/>
        </p:nvSpPr>
        <p:spPr>
          <a:xfrm>
            <a:off x="4440825" y="2242275"/>
            <a:ext cx="357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u="sng">
                <a:solidFill>
                  <a:schemeClr val="accent2"/>
                </a:solidFill>
                <a:latin typeface="Barlow"/>
                <a:ea typeface="Barlow"/>
                <a:cs typeface="Barlow"/>
                <a:sym typeface="Barlow"/>
                <a:hlinkClick r:id="rId3">
                  <a:extLst>
                    <a:ext uri="{A12FA001-AC4F-418D-AE19-62706E023703}">
                      <ahyp:hlinkClr val="tx"/>
                    </a:ext>
                  </a:extLst>
                </a:hlinkClick>
              </a:rPr>
              <a:t>A Global Dataset of Soil Respiration, v5.0</a:t>
            </a:r>
            <a:endParaRPr>
              <a:solidFill>
                <a:schemeClr val="dk2"/>
              </a:solidFill>
            </a:endParaRPr>
          </a:p>
          <a:p>
            <a:pPr indent="0" lvl="0" marL="0" rtl="0" algn="l">
              <a:spcBef>
                <a:spcPts val="0"/>
              </a:spcBef>
              <a:spcAft>
                <a:spcPts val="0"/>
              </a:spcAft>
              <a:buNone/>
            </a:pPr>
            <a:r>
              <a:rPr lang="en" u="sng">
                <a:solidFill>
                  <a:schemeClr val="accent2"/>
                </a:solidFill>
                <a:latin typeface="Barlow"/>
                <a:ea typeface="Barlow"/>
                <a:cs typeface="Barlow"/>
                <a:sym typeface="Barlow"/>
                <a:hlinkClick r:id="rId4">
                  <a:extLst>
                    <a:ext uri="{A12FA001-AC4F-418D-AE19-62706E023703}">
                      <ahyp:hlinkClr val="tx"/>
                    </a:ext>
                  </a:extLst>
                </a:hlinkClick>
              </a:rPr>
              <a:t>CPI Forecast</a:t>
            </a:r>
            <a:endParaRPr/>
          </a:p>
          <a:p>
            <a:pPr indent="0" lvl="0" marL="0" rtl="0" algn="l">
              <a:spcBef>
                <a:spcPts val="0"/>
              </a:spcBef>
              <a:spcAft>
                <a:spcPts val="0"/>
              </a:spcAft>
              <a:buNone/>
            </a:pPr>
            <a:r>
              <a:rPr lang="en" u="sng">
                <a:solidFill>
                  <a:schemeClr val="accent2"/>
                </a:solidFill>
                <a:latin typeface="Barlow"/>
                <a:ea typeface="Barlow"/>
                <a:cs typeface="Barlow"/>
                <a:sym typeface="Barlow"/>
                <a:hlinkClick r:id="rId5">
                  <a:extLst>
                    <a:ext uri="{A12FA001-AC4F-418D-AE19-62706E023703}">
                      <ahyp:hlinkClr val="tx"/>
                    </a:ext>
                  </a:extLst>
                </a:hlinkClick>
              </a:rPr>
              <a:t>Feed Grains</a:t>
            </a:r>
            <a:endParaRPr>
              <a:solidFill>
                <a:schemeClr val="accent2"/>
              </a:solidFill>
              <a:latin typeface="Barlow"/>
              <a:ea typeface="Barlow"/>
              <a:cs typeface="Barlow"/>
              <a:sym typeface="Barlow"/>
            </a:endParaRPr>
          </a:p>
          <a:p>
            <a:pPr indent="0" lvl="0" marL="0" rtl="0" algn="l">
              <a:spcBef>
                <a:spcPts val="0"/>
              </a:spcBef>
              <a:spcAft>
                <a:spcPts val="0"/>
              </a:spcAft>
              <a:buNone/>
            </a:pPr>
            <a:r>
              <a:rPr lang="en" u="sng">
                <a:solidFill>
                  <a:schemeClr val="accent2"/>
                </a:solidFill>
                <a:latin typeface="Barlow"/>
                <a:ea typeface="Barlow"/>
                <a:cs typeface="Barlow"/>
                <a:sym typeface="Barlow"/>
                <a:hlinkClick r:id="rId6">
                  <a:extLst>
                    <a:ext uri="{A12FA001-AC4F-418D-AE19-62706E023703}">
                      <ahyp:hlinkClr val="tx"/>
                    </a:ext>
                  </a:extLst>
                </a:hlinkClick>
              </a:rPr>
              <a:t>Food Prices (2020)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g289d6568c90_1_7"/>
          <p:cNvSpPr txBox="1"/>
          <p:nvPr>
            <p:ph type="title"/>
          </p:nvPr>
        </p:nvSpPr>
        <p:spPr>
          <a:xfrm>
            <a:off x="440850" y="185925"/>
            <a:ext cx="52104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Barlow"/>
                <a:ea typeface="Barlow"/>
                <a:cs typeface="Barlow"/>
                <a:sym typeface="Barlow"/>
              </a:rPr>
              <a:t>Tableau Data Dashboard</a:t>
            </a:r>
            <a:endParaRPr b="1" sz="2400">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g289d6568c90_1_18"/>
          <p:cNvSpPr txBox="1"/>
          <p:nvPr>
            <p:ph type="title"/>
          </p:nvPr>
        </p:nvSpPr>
        <p:spPr>
          <a:xfrm>
            <a:off x="218300" y="268350"/>
            <a:ext cx="52104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Barlow"/>
                <a:ea typeface="Barlow"/>
                <a:cs typeface="Barlow"/>
                <a:sym typeface="Barlow"/>
              </a:rPr>
              <a:t>Wireframe +</a:t>
            </a:r>
            <a:r>
              <a:rPr b="1" lang="en" sz="2400">
                <a:latin typeface="Barlow"/>
                <a:ea typeface="Barlow"/>
                <a:cs typeface="Barlow"/>
                <a:sym typeface="Barlow"/>
              </a:rPr>
              <a:t> Web Application</a:t>
            </a:r>
            <a:endParaRPr b="1" sz="2400">
              <a:latin typeface="Barlow"/>
              <a:ea typeface="Barlow"/>
              <a:cs typeface="Barlow"/>
              <a:sym typeface="Barlow"/>
            </a:endParaRPr>
          </a:p>
        </p:txBody>
      </p:sp>
      <p:sp>
        <p:nvSpPr>
          <p:cNvPr id="1165" name="Google Shape;1165;g289d6568c90_1_18"/>
          <p:cNvSpPr txBox="1"/>
          <p:nvPr>
            <p:ph type="title"/>
          </p:nvPr>
        </p:nvSpPr>
        <p:spPr>
          <a:xfrm>
            <a:off x="218300" y="3556175"/>
            <a:ext cx="52104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accent3"/>
                </a:solidFill>
                <a:latin typeface="Barlow"/>
                <a:ea typeface="Barlow"/>
                <a:cs typeface="Barlow"/>
                <a:sym typeface="Barlow"/>
                <a:hlinkClick r:id="rId3">
                  <a:extLst>
                    <a:ext uri="{A12FA001-AC4F-418D-AE19-62706E023703}">
                      <ahyp:hlinkClr val="tx"/>
                    </a:ext>
                  </a:extLst>
                </a:hlinkClick>
              </a:rPr>
              <a:t>Click here to view our live prototype</a:t>
            </a:r>
            <a:endParaRPr sz="1800" u="sng">
              <a:solidFill>
                <a:schemeClr val="accent3"/>
              </a:solidFill>
              <a:latin typeface="Barlow"/>
              <a:ea typeface="Barlow"/>
              <a:cs typeface="Barlow"/>
              <a:sym typeface="Barlow"/>
            </a:endParaRPr>
          </a:p>
        </p:txBody>
      </p:sp>
      <p:sp>
        <p:nvSpPr>
          <p:cNvPr id="1166" name="Google Shape;1166;g289d6568c90_1_18"/>
          <p:cNvSpPr txBox="1"/>
          <p:nvPr>
            <p:ph type="title"/>
          </p:nvPr>
        </p:nvSpPr>
        <p:spPr>
          <a:xfrm>
            <a:off x="218300" y="1124550"/>
            <a:ext cx="3614700" cy="22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a:ea typeface="Barlow"/>
                <a:cs typeface="Barlow"/>
                <a:sym typeface="Barlow"/>
              </a:rPr>
              <a:t>Our prototype was first drafted from typical data interfaces. We used a proto-customer journey to </a:t>
            </a:r>
            <a:r>
              <a:rPr lang="en" sz="1800">
                <a:latin typeface="Barlow"/>
                <a:ea typeface="Barlow"/>
                <a:cs typeface="Barlow"/>
                <a:sym typeface="Barlow"/>
              </a:rPr>
              <a:t>apply</a:t>
            </a:r>
            <a:r>
              <a:rPr lang="en" sz="1800">
                <a:latin typeface="Barlow"/>
                <a:ea typeface="Barlow"/>
                <a:cs typeface="Barlow"/>
                <a:sym typeface="Barlow"/>
              </a:rPr>
              <a:t> design thinking processes and find where we could improve. Feedback was drawn from all team members, not just designers, for fresh eyes and input. </a:t>
            </a:r>
            <a:endParaRPr sz="1800">
              <a:latin typeface="Barlow"/>
              <a:ea typeface="Barlow"/>
              <a:cs typeface="Barlow"/>
              <a:sym typeface="Barlow"/>
            </a:endParaRPr>
          </a:p>
        </p:txBody>
      </p:sp>
      <p:pic>
        <p:nvPicPr>
          <p:cNvPr id="1167" name="Google Shape;1167;g289d6568c90_1_18"/>
          <p:cNvPicPr preferRelativeResize="0"/>
          <p:nvPr/>
        </p:nvPicPr>
        <p:blipFill>
          <a:blip r:embed="rId4">
            <a:alphaModFix/>
          </a:blip>
          <a:stretch>
            <a:fillRect/>
          </a:stretch>
        </p:blipFill>
        <p:spPr>
          <a:xfrm>
            <a:off x="4082750" y="927775"/>
            <a:ext cx="4838850" cy="3630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