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9" r:id="rId7"/>
    <p:sldId id="263" r:id="rId8"/>
    <p:sldId id="270" r:id="rId9"/>
    <p:sldId id="27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1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0000"/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18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US" dirty="0" err="1"/>
              <a:t>Unichat</a:t>
            </a:r>
            <a:r>
              <a:rPr lang="en-US" dirty="0"/>
              <a:t> SYSTEM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803494" y="3894882"/>
            <a:ext cx="2035456" cy="1572468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sz="1400" dirty="0"/>
              <a:t>Group members:</a:t>
            </a: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sz="1400" dirty="0" err="1"/>
              <a:t>Ereina</a:t>
            </a:r>
            <a:endParaRPr lang="en-US" sz="1400" dirty="0"/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sz="1400" dirty="0"/>
              <a:t>Ronald</a:t>
            </a: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sz="1400" dirty="0"/>
              <a:t>Karen</a:t>
            </a: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sz="1400" dirty="0"/>
              <a:t>Chau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2A0B-74E3-4A7E-80D4-2EA77FCF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Become Friends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D60E-BF19-4808-9976-1DF1E7F5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9" y="1510496"/>
            <a:ext cx="10313525" cy="4661704"/>
          </a:xfrm>
        </p:spPr>
        <p:txBody>
          <a:bodyPr>
            <a:normAutofit/>
          </a:bodyPr>
          <a:lstStyle/>
          <a:p>
            <a:r>
              <a:rPr lang="en-US" sz="1800" dirty="0"/>
              <a:t>Users can add friends by searching for the friend by their name</a:t>
            </a:r>
          </a:p>
          <a:p>
            <a:r>
              <a:rPr lang="en-US" sz="1800" dirty="0"/>
              <a:t>Then select the profile of the friend and send a friend request</a:t>
            </a:r>
          </a:p>
          <a:p>
            <a:r>
              <a:rPr lang="en-US" sz="1800" dirty="0"/>
              <a:t>Once the potential friend accepts the request the user adds the friend to their friend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53157-DB9D-459E-A7B3-C469E4F9EC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12" y="2986268"/>
            <a:ext cx="2384760" cy="3776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8D86C7-A5AA-47A9-91AC-71EC944DAF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04" y="2986268"/>
            <a:ext cx="2392150" cy="3738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7344A-4D11-46AC-824D-4D50D3B8B5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87" y="2986268"/>
            <a:ext cx="2384602" cy="37654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979BF9-E3AB-4824-B203-5CFA7D420FB1}"/>
              </a:ext>
            </a:extLst>
          </p:cNvPr>
          <p:cNvSpPr/>
          <p:nvPr/>
        </p:nvSpPr>
        <p:spPr>
          <a:xfrm>
            <a:off x="1457121" y="5856790"/>
            <a:ext cx="2270306" cy="378770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37BFF-AADF-4CF3-B4FA-BB9DDF6F6602}"/>
              </a:ext>
            </a:extLst>
          </p:cNvPr>
          <p:cNvSpPr txBox="1"/>
          <p:nvPr/>
        </p:nvSpPr>
        <p:spPr>
          <a:xfrm>
            <a:off x="5087073" y="3755985"/>
            <a:ext cx="138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Albert Einstein</a:t>
            </a:r>
            <a:endParaRPr lang="en-AU" sz="11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9C9EE-DC70-46FC-8EF6-56264E275026}"/>
              </a:ext>
            </a:extLst>
          </p:cNvPr>
          <p:cNvSpPr/>
          <p:nvPr/>
        </p:nvSpPr>
        <p:spPr>
          <a:xfrm>
            <a:off x="5037126" y="4185877"/>
            <a:ext cx="2270306" cy="40348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Graphic 14" descr="Arrow: Slight curve">
            <a:extLst>
              <a:ext uri="{FF2B5EF4-FFF2-40B4-BE49-F238E27FC236}">
                <a16:creationId xmlns:a16="http://schemas.microsoft.com/office/drawing/2014/main" id="{6DC1DC92-9C09-45DF-A95A-B2FB6B091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4186" y="4233440"/>
            <a:ext cx="621653" cy="711843"/>
          </a:xfrm>
          <a:prstGeom prst="rect">
            <a:avLst/>
          </a:prstGeom>
        </p:spPr>
      </p:pic>
      <p:pic>
        <p:nvPicPr>
          <p:cNvPr id="16" name="Graphic 15" descr="Arrow: Slight curve">
            <a:extLst>
              <a:ext uri="{FF2B5EF4-FFF2-40B4-BE49-F238E27FC236}">
                <a16:creationId xmlns:a16="http://schemas.microsoft.com/office/drawing/2014/main" id="{0DC1A2A5-B34C-433B-A94E-F5F467F74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52714" y="4157127"/>
            <a:ext cx="621653" cy="7118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DE8DBD-8DCF-46AE-AECF-BC4B84A53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7073" y="229144"/>
            <a:ext cx="5334534" cy="791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51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4287-2463-447A-A0B4-9565AADC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Send Message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A73B-9B59-4CFE-ABFA-97739B50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3464314" cy="457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Users can send their friends instantaneous messages.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Users will also be notified whether their friend has received the message and if they have read the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4CAC5-62F3-4A38-B0B3-9F728F23F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04" y="2116241"/>
            <a:ext cx="2916991" cy="46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B9E50-E910-4C1F-AA21-B4BDB66B7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39" y="1500971"/>
            <a:ext cx="2920005" cy="460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E153CB-73DE-4462-975C-F36C2B106876}"/>
              </a:ext>
            </a:extLst>
          </p:cNvPr>
          <p:cNvSpPr/>
          <p:nvPr/>
        </p:nvSpPr>
        <p:spPr>
          <a:xfrm>
            <a:off x="4798345" y="3375651"/>
            <a:ext cx="2991417" cy="825960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Graphic 8" descr="Arrow: Slight curve">
            <a:extLst>
              <a:ext uri="{FF2B5EF4-FFF2-40B4-BE49-F238E27FC236}">
                <a16:creationId xmlns:a16="http://schemas.microsoft.com/office/drawing/2014/main" id="{BA723361-3922-4113-9C5D-9B327E569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6368" y="3816547"/>
            <a:ext cx="743697" cy="775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EA0DD6-7DD5-4581-8DF3-20C7D9EF1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408" y="225217"/>
            <a:ext cx="5242529" cy="79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86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04F9-A9F6-474A-82BD-780BD6D2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Group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90D88-5BA0-432B-8CF4-F586A280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3241394" cy="457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Users can create chatgroups with personalized names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All the groups members of the chat group can invite new members to join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All group members can change the group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5B47D-55FD-4E69-8E69-32D3F3AE73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23" y="1800399"/>
            <a:ext cx="2900388" cy="46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7EB23-8B5D-4847-83E0-F20CEF911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90" y="1582200"/>
            <a:ext cx="2913889" cy="4608000"/>
          </a:xfrm>
          <a:prstGeom prst="rect">
            <a:avLst/>
          </a:prstGeom>
        </p:spPr>
      </p:pic>
      <p:pic>
        <p:nvPicPr>
          <p:cNvPr id="8" name="Graphic 7" descr="Arrow: Slight curve">
            <a:extLst>
              <a:ext uri="{FF2B5EF4-FFF2-40B4-BE49-F238E27FC236}">
                <a16:creationId xmlns:a16="http://schemas.microsoft.com/office/drawing/2014/main" id="{92FB00A7-C09C-4473-915C-27FCDEA60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50" y="3429000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7BF92C-0B1D-41E7-B662-F031882B0A2C}"/>
              </a:ext>
            </a:extLst>
          </p:cNvPr>
          <p:cNvSpPr/>
          <p:nvPr/>
        </p:nvSpPr>
        <p:spPr>
          <a:xfrm>
            <a:off x="4762040" y="5185459"/>
            <a:ext cx="2749930" cy="434050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B5EB8-75F6-4362-9207-C79D98132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922" y="228681"/>
            <a:ext cx="5351213" cy="79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142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AE2B-BD9A-4F15-B67C-4EF1205E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Posts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9713-81EF-4E42-9916-88AD85FA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3143009" cy="457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Users can create posts with text, image or video</a:t>
            </a:r>
          </a:p>
          <a:p>
            <a:pPr>
              <a:lnSpc>
                <a:spcPct val="120000"/>
              </a:lnSpc>
            </a:pPr>
            <a:r>
              <a:rPr lang="en-US" dirty="0"/>
              <a:t>User can set the share permission for the post – Public, Private or Limited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7D6C2-D153-4812-A77A-B206ECCAB3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13" y="2083782"/>
            <a:ext cx="2919055" cy="46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3DC84-CAA5-4FC0-822C-4BCD895AA4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28" y="1707605"/>
            <a:ext cx="2940557" cy="460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4AFB0F-E260-4111-B666-864333B68116}"/>
              </a:ext>
            </a:extLst>
          </p:cNvPr>
          <p:cNvSpPr/>
          <p:nvPr/>
        </p:nvSpPr>
        <p:spPr>
          <a:xfrm>
            <a:off x="4716684" y="5555848"/>
            <a:ext cx="2743200" cy="434050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Graphic 8" descr="Arrow: Slight curve">
            <a:extLst>
              <a:ext uri="{FF2B5EF4-FFF2-40B4-BE49-F238E27FC236}">
                <a16:creationId xmlns:a16="http://schemas.microsoft.com/office/drawing/2014/main" id="{1254635D-C047-4BC8-BE0A-904B3AACB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6648" y="3930582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DB73A7-54DE-4A54-AF4B-269F2B0BA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066" y="228681"/>
            <a:ext cx="5208922" cy="79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30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75" y="3174363"/>
            <a:ext cx="10071099" cy="1684150"/>
          </a:xfrm>
        </p:spPr>
        <p:txBody>
          <a:bodyPr/>
          <a:lstStyle/>
          <a:p>
            <a:r>
              <a:rPr lang="en-US" dirty="0"/>
              <a:t>3. Q &amp; A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D8C-00A7-4D3E-9DE0-C3A728936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176" y="1823319"/>
            <a:ext cx="10096500" cy="2219691"/>
          </a:xfrm>
        </p:spPr>
        <p:txBody>
          <a:bodyPr>
            <a:normAutofit/>
          </a:bodyPr>
          <a:lstStyle/>
          <a:p>
            <a:r>
              <a:rPr lang="en-US" sz="4000" dirty="0"/>
              <a:t>Thank you for watching</a:t>
            </a:r>
            <a:endParaRPr lang="en-AU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58403-86A3-4EE1-A2E7-C93A46CC4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26" y="2731588"/>
            <a:ext cx="6895799" cy="362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2400"/>
              </a:spcBef>
              <a:buFont typeface="Wingdings" panose="05000000000000000000" pitchFamily="2" charset="2"/>
              <a:buAutoNum type="arabicPeriod"/>
            </a:pPr>
            <a:r>
              <a:rPr lang="en-US" sz="2200" dirty="0" err="1"/>
              <a:t>UniChat</a:t>
            </a:r>
            <a:r>
              <a:rPr lang="en-US" sz="2200" dirty="0"/>
              <a:t> Introduction</a:t>
            </a:r>
          </a:p>
          <a:p>
            <a:pPr marL="457200" indent="-457200">
              <a:spcBef>
                <a:spcPts val="2400"/>
              </a:spcBef>
              <a:buAutoNum type="arabicPeriod"/>
            </a:pPr>
            <a:r>
              <a:rPr lang="en-US" sz="2200" dirty="0" err="1"/>
              <a:t>UniChat</a:t>
            </a:r>
            <a:r>
              <a:rPr lang="en-US" sz="2200" dirty="0"/>
              <a:t> Functionalities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Register an Account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Log in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Update Profile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Become Friends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Send Messages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Create Group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Share Posts </a:t>
            </a:r>
          </a:p>
          <a:p>
            <a:pPr marL="457200" lvl="1" indent="-457200">
              <a:spcBef>
                <a:spcPts val="2400"/>
              </a:spcBef>
              <a:buFont typeface="+mj-lt"/>
              <a:buAutoNum type="arabicPeriod" startAt="3"/>
            </a:pPr>
            <a:r>
              <a:rPr lang="en-US" sz="2200" dirty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9AAB-3C07-4CCB-8FCA-662AA391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664" y="3203300"/>
            <a:ext cx="10071099" cy="1684150"/>
          </a:xfrm>
        </p:spPr>
        <p:txBody>
          <a:bodyPr/>
          <a:lstStyle/>
          <a:p>
            <a:r>
              <a:rPr lang="en-US" dirty="0"/>
              <a:t>1. UNICHAT Introduction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765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UniChat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CB53-E232-47EA-A1E4-04EEDC54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platform for communication among students of </a:t>
            </a:r>
            <a:r>
              <a:rPr lang="en-US" dirty="0" err="1"/>
              <a:t>USyd</a:t>
            </a:r>
            <a:endParaRPr lang="en-AU" dirty="0"/>
          </a:p>
          <a:p>
            <a:r>
              <a:rPr lang="en-US" dirty="0"/>
              <a:t>Taking inspiration from other global platforms such as WeChat and Facebook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28" name="Picture 4" descr="http://www.rencenter.org/wp-content/uploads/2016/04/redes-sociales-mas-utilizadas-empresas-e1460410397655.png">
            <a:extLst>
              <a:ext uri="{FF2B5EF4-FFF2-40B4-BE49-F238E27FC236}">
                <a16:creationId xmlns:a16="http://schemas.microsoft.com/office/drawing/2014/main" id="{90C0DB8D-EF44-4199-B42B-74A000439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32" y="3204860"/>
            <a:ext cx="5718618" cy="285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9AAB-3C07-4CCB-8FCA-662AA391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026" y="3307472"/>
            <a:ext cx="10071099" cy="1684150"/>
          </a:xfrm>
        </p:spPr>
        <p:txBody>
          <a:bodyPr/>
          <a:lstStyle/>
          <a:p>
            <a:r>
              <a:rPr lang="en-US" dirty="0"/>
              <a:t>2. UNICHAT FUNCTIONALITIES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674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AD0E1A-1764-4CBF-98F8-3149DCFE7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0" y="3744410"/>
            <a:ext cx="1805033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3241B-1782-4BD0-963E-28EEDA71A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47" y="3744410"/>
            <a:ext cx="1823296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26C1CE-C5E3-4FD9-B487-03ADD746E5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892" y="4875800"/>
            <a:ext cx="3916680" cy="617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4DE210-EBF6-4AF5-AEA9-C905EB2960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0" y="206343"/>
            <a:ext cx="1807476" cy="28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32A43-800C-4D12-8A3F-C8A6F73183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47" y="206343"/>
            <a:ext cx="1824411" cy="28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1A2683-F283-48C4-B560-98C6F87185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401" y="206343"/>
            <a:ext cx="1812748" cy="28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FD231E-69D3-4EA6-833C-977F8DB532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95" y="206343"/>
            <a:ext cx="1818762" cy="28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CE6AB3-0853-4822-B352-9359447F69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99" y="206341"/>
            <a:ext cx="1823118" cy="28800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53D1DF-4281-409B-98FA-FA0C09CA6AD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176463" y="5184410"/>
            <a:ext cx="647684" cy="0"/>
          </a:xfrm>
          <a:prstGeom prst="straightConnector1">
            <a:avLst/>
          </a:prstGeom>
          <a:ln w="9525"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72C953-0C6E-41C7-9DB9-93292F3840B9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647443" y="5184410"/>
            <a:ext cx="572449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03E8740-10CA-4444-AA1F-A62760E7C0E5}"/>
              </a:ext>
            </a:extLst>
          </p:cNvPr>
          <p:cNvCxnSpPr>
            <a:stCxn id="11" idx="1"/>
            <a:endCxn id="7" idx="2"/>
          </p:cNvCxnSpPr>
          <p:nvPr/>
        </p:nvCxnSpPr>
        <p:spPr>
          <a:xfrm rot="10800000" flipH="1" flipV="1">
            <a:off x="371429" y="1646342"/>
            <a:ext cx="3364365" cy="4978067"/>
          </a:xfrm>
          <a:prstGeom prst="bentConnector4">
            <a:avLst>
              <a:gd name="adj1" fmla="val -6795"/>
              <a:gd name="adj2" fmla="val 102964"/>
            </a:avLst>
          </a:prstGeom>
          <a:ln w="9525"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9DE905-F2EC-45F6-9FB9-F05E22769666}"/>
              </a:ext>
            </a:extLst>
          </p:cNvPr>
          <p:cNvGrpSpPr/>
          <p:nvPr/>
        </p:nvGrpSpPr>
        <p:grpSpPr>
          <a:xfrm>
            <a:off x="1275167" y="3086343"/>
            <a:ext cx="4274894" cy="1789455"/>
            <a:chOff x="1275167" y="3086343"/>
            <a:chExt cx="4274894" cy="1789455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FA97D346-DC40-4D79-9EF5-2A90A4707B48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16200000" flipH="1">
              <a:off x="3182323" y="1179187"/>
              <a:ext cx="460582" cy="4274893"/>
            </a:xfrm>
            <a:prstGeom prst="bentConnector2">
              <a:avLst/>
            </a:prstGeom>
            <a:ln w="952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431AAAA-DA1B-4C0D-B75C-3BA876F0D1C8}"/>
                </a:ext>
              </a:extLst>
            </p:cNvPr>
            <p:cNvCxnSpPr>
              <a:cxnSpLocks/>
            </p:cNvCxnSpPr>
            <p:nvPr/>
          </p:nvCxnSpPr>
          <p:spPr>
            <a:xfrm>
              <a:off x="5550061" y="3546925"/>
              <a:ext cx="0" cy="132887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A50CB9-1F19-4237-A422-ABDF175EF26F}"/>
              </a:ext>
            </a:extLst>
          </p:cNvPr>
          <p:cNvGrpSpPr/>
          <p:nvPr/>
        </p:nvGrpSpPr>
        <p:grpSpPr>
          <a:xfrm>
            <a:off x="3736352" y="3086343"/>
            <a:ext cx="2676023" cy="1789456"/>
            <a:chOff x="1261779" y="3045061"/>
            <a:chExt cx="4288282" cy="1830737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5238AE04-BE75-4AFC-A989-1664CECAB7FE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16200000" flipH="1">
              <a:off x="3229149" y="1077691"/>
              <a:ext cx="334516" cy="4269255"/>
            </a:xfrm>
            <a:prstGeom prst="bentConnector2">
              <a:avLst/>
            </a:prstGeom>
            <a:ln w="952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05381EA-F6BB-43A0-B854-90F8549B609D}"/>
                </a:ext>
              </a:extLst>
            </p:cNvPr>
            <p:cNvCxnSpPr>
              <a:cxnSpLocks/>
            </p:cNvCxnSpPr>
            <p:nvPr/>
          </p:nvCxnSpPr>
          <p:spPr>
            <a:xfrm>
              <a:off x="5550061" y="3379578"/>
              <a:ext cx="0" cy="14962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2CED094-E92A-4B5A-9219-3BBD3B528F1B}"/>
              </a:ext>
            </a:extLst>
          </p:cNvPr>
          <p:cNvCxnSpPr>
            <a:stCxn id="21" idx="2"/>
            <a:endCxn id="9" idx="0"/>
          </p:cNvCxnSpPr>
          <p:nvPr/>
        </p:nvCxnSpPr>
        <p:spPr>
          <a:xfrm rot="16200000" flipH="1">
            <a:off x="5797066" y="3494633"/>
            <a:ext cx="1789459" cy="972874"/>
          </a:xfrm>
          <a:prstGeom prst="bentConnector3">
            <a:avLst>
              <a:gd name="adj1" fmla="val 10220"/>
            </a:avLst>
          </a:prstGeom>
          <a:ln w="9525"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8CEDFEF-0082-4E2E-A1D1-5A2E2C740458}"/>
              </a:ext>
            </a:extLst>
          </p:cNvPr>
          <p:cNvCxnSpPr>
            <a:stCxn id="17" idx="2"/>
          </p:cNvCxnSpPr>
          <p:nvPr/>
        </p:nvCxnSpPr>
        <p:spPr>
          <a:xfrm rot="5400000">
            <a:off x="7354396" y="3701117"/>
            <a:ext cx="1789455" cy="559906"/>
          </a:xfrm>
          <a:prstGeom prst="bentConnector3">
            <a:avLst>
              <a:gd name="adj1" fmla="val 31889"/>
            </a:avLst>
          </a:prstGeom>
          <a:ln w="9525"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B2C4BD4-4BF9-44E5-84E7-2106D8D92696}"/>
              </a:ext>
            </a:extLst>
          </p:cNvPr>
          <p:cNvGrpSpPr/>
          <p:nvPr/>
        </p:nvGrpSpPr>
        <p:grpSpPr>
          <a:xfrm>
            <a:off x="8773610" y="3086344"/>
            <a:ext cx="2244165" cy="1789454"/>
            <a:chOff x="8773610" y="3086344"/>
            <a:chExt cx="2244165" cy="1789454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02F1F538-C3D4-4328-86AE-8D32D60ED0AE}"/>
                </a:ext>
              </a:extLst>
            </p:cNvPr>
            <p:cNvCxnSpPr>
              <a:stCxn id="15" idx="2"/>
            </p:cNvCxnSpPr>
            <p:nvPr/>
          </p:nvCxnSpPr>
          <p:spPr>
            <a:xfrm rot="5400000">
              <a:off x="9413295" y="2446659"/>
              <a:ext cx="964796" cy="2244165"/>
            </a:xfrm>
            <a:prstGeom prst="bentConnector2">
              <a:avLst/>
            </a:prstGeom>
            <a:ln w="952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F904A96-2980-47EB-A021-7BFE0A5EB13E}"/>
                </a:ext>
              </a:extLst>
            </p:cNvPr>
            <p:cNvCxnSpPr/>
            <p:nvPr/>
          </p:nvCxnSpPr>
          <p:spPr>
            <a:xfrm>
              <a:off x="8773610" y="4051140"/>
              <a:ext cx="0" cy="82465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0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432D-938E-4AE5-AEA5-773CADC0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Register an Account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2960-1A71-456D-B5E4-B96E4AFD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3918513" cy="457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Only university students can register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First time users need to supply personal information to register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Email with a link to verify their identity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D3227-798E-4CCC-BF29-2EDFE192F0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27" y="2815194"/>
            <a:ext cx="2256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3E4BE8-0733-4BF3-87B4-156AD18BF30D}"/>
              </a:ext>
            </a:extLst>
          </p:cNvPr>
          <p:cNvSpPr/>
          <p:nvPr/>
        </p:nvSpPr>
        <p:spPr>
          <a:xfrm>
            <a:off x="5881425" y="3854021"/>
            <a:ext cx="2110895" cy="34075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Graphic 11" descr="Arrow: Slight curve">
            <a:extLst>
              <a:ext uri="{FF2B5EF4-FFF2-40B4-BE49-F238E27FC236}">
                <a16:creationId xmlns:a16="http://schemas.microsoft.com/office/drawing/2014/main" id="{D68C991D-F083-4292-BF3B-3395A8AE3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3041" y="3480389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E9384-984F-45DE-8BF2-7DD27B4F42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36" y="1600199"/>
            <a:ext cx="2481921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ADE57CB-2AC3-43C2-B397-00A6A9105F0A}"/>
              </a:ext>
            </a:extLst>
          </p:cNvPr>
          <p:cNvSpPr/>
          <p:nvPr/>
        </p:nvSpPr>
        <p:spPr>
          <a:xfrm>
            <a:off x="9494383" y="4942391"/>
            <a:ext cx="2371026" cy="364602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3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6D77-9FF2-4BEE-AA95-0900186A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 in Account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6F19-C6C6-43DF-8B28-0A0D745D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Login using Uni email and password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3413F-70B1-4C3D-8959-9D41AA74DA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40" y="2346420"/>
            <a:ext cx="2546576" cy="4063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40A9DC-6290-442D-AE10-D34F7921CD7C}"/>
              </a:ext>
            </a:extLst>
          </p:cNvPr>
          <p:cNvSpPr/>
          <p:nvPr/>
        </p:nvSpPr>
        <p:spPr>
          <a:xfrm>
            <a:off x="1973338" y="3889094"/>
            <a:ext cx="2442403" cy="425369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Graphic 5" descr="Arrow: Slight curve">
            <a:extLst>
              <a:ext uri="{FF2B5EF4-FFF2-40B4-BE49-F238E27FC236}">
                <a16:creationId xmlns:a16="http://schemas.microsoft.com/office/drawing/2014/main" id="{081D66AB-636E-4CB0-B88C-E542A9BF4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3279" y="3779135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45CB05-383A-4126-B48B-AA3810E1E3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43" y="2346420"/>
            <a:ext cx="2572675" cy="4063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82DEA4-DE70-4573-B53F-447878CA1F73}"/>
              </a:ext>
            </a:extLst>
          </p:cNvPr>
          <p:cNvSpPr/>
          <p:nvPr/>
        </p:nvSpPr>
        <p:spPr>
          <a:xfrm>
            <a:off x="7246691" y="4521845"/>
            <a:ext cx="2442403" cy="425369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BD0CC-3ED5-430F-B104-1DEE298C757E}"/>
              </a:ext>
            </a:extLst>
          </p:cNvPr>
          <p:cNvSpPr txBox="1"/>
          <p:nvPr/>
        </p:nvSpPr>
        <p:spPr>
          <a:xfrm>
            <a:off x="7326775" y="3449254"/>
            <a:ext cx="1956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harry.potter@hogwarts.edu.earth</a:t>
            </a:r>
            <a:endParaRPr lang="en-AU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49780-32DC-4E30-9E2B-B0147C367756}"/>
              </a:ext>
            </a:extLst>
          </p:cNvPr>
          <p:cNvSpPr txBox="1"/>
          <p:nvPr/>
        </p:nvSpPr>
        <p:spPr>
          <a:xfrm>
            <a:off x="7326774" y="3946331"/>
            <a:ext cx="1956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************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84443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BC9934A-65C8-481F-9679-8784A8A6C456}"/>
              </a:ext>
            </a:extLst>
          </p:cNvPr>
          <p:cNvGrpSpPr/>
          <p:nvPr/>
        </p:nvGrpSpPr>
        <p:grpSpPr>
          <a:xfrm>
            <a:off x="8947230" y="1590016"/>
            <a:ext cx="2748988" cy="4369499"/>
            <a:chOff x="8947230" y="1590016"/>
            <a:chExt cx="2748988" cy="43694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D48F87-755D-4D14-8A62-6B7DD06DA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7230" y="1590016"/>
              <a:ext cx="2748988" cy="436949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C222A5-26D5-4EA5-8011-53E218FCD975}"/>
                </a:ext>
              </a:extLst>
            </p:cNvPr>
            <p:cNvSpPr txBox="1"/>
            <p:nvPr/>
          </p:nvSpPr>
          <p:spPr>
            <a:xfrm>
              <a:off x="9086127" y="4359213"/>
              <a:ext cx="17998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Gryffindor</a:t>
              </a:r>
              <a:endParaRPr lang="en-AU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E96CB7-A643-4107-8013-2774517FB526}"/>
                </a:ext>
              </a:extLst>
            </p:cNvPr>
            <p:cNvSpPr txBox="1"/>
            <p:nvPr/>
          </p:nvSpPr>
          <p:spPr>
            <a:xfrm>
              <a:off x="9086126" y="5028559"/>
              <a:ext cx="17998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17</a:t>
              </a:r>
              <a:endParaRPr lang="en-AU" sz="11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912977-ABE3-43AD-ACA9-1C3C9AC3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Update Profile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7FB4-E273-416E-8B31-0930156C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3611784" cy="457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 dirty="0"/>
              <a:t>Users can setup their own profile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Choose nickname, personal description and avatar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The profile is public to all other students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6AC6B-2BEC-4711-9F37-0F514F5AB6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32" y="2375087"/>
            <a:ext cx="2733796" cy="4356000"/>
          </a:xfrm>
          <a:prstGeom prst="rect">
            <a:avLst/>
          </a:prstGeom>
        </p:spPr>
      </p:pic>
      <p:pic>
        <p:nvPicPr>
          <p:cNvPr id="8" name="Graphic 7" descr="Arrow: Slight curve">
            <a:extLst>
              <a:ext uri="{FF2B5EF4-FFF2-40B4-BE49-F238E27FC236}">
                <a16:creationId xmlns:a16="http://schemas.microsoft.com/office/drawing/2014/main" id="{9A27F73C-B279-476D-98CE-E3FBB8162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5355" y="3429000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9AE9A7-9FE7-424D-8F58-C0FD129704D8}"/>
              </a:ext>
            </a:extLst>
          </p:cNvPr>
          <p:cNvSpPr/>
          <p:nvPr/>
        </p:nvSpPr>
        <p:spPr>
          <a:xfrm>
            <a:off x="5068803" y="5660020"/>
            <a:ext cx="2593638" cy="439838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488E2E-877B-4DE7-822C-4AEA2220E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590" y="233405"/>
            <a:ext cx="5193695" cy="79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F8873-2DFE-4215-8019-5EAAF2906D29}"/>
              </a:ext>
            </a:extLst>
          </p:cNvPr>
          <p:cNvSpPr txBox="1"/>
          <p:nvPr/>
        </p:nvSpPr>
        <p:spPr>
          <a:xfrm>
            <a:off x="9160425" y="3689867"/>
            <a:ext cx="179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Chosen One</a:t>
            </a:r>
            <a:endParaRPr lang="en-AU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D7472-428E-4ACD-B663-E498F4416201}"/>
              </a:ext>
            </a:extLst>
          </p:cNvPr>
          <p:cNvSpPr txBox="1"/>
          <p:nvPr/>
        </p:nvSpPr>
        <p:spPr>
          <a:xfrm>
            <a:off x="9086126" y="3689867"/>
            <a:ext cx="179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Harry Potter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16509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14" grpId="0"/>
      <p:bldP spid="14" grpId="1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479</TotalTime>
  <Words>311</Words>
  <Application>Microsoft Office PowerPoint</Application>
  <PresentationFormat>Widescreen</PresentationFormat>
  <Paragraphs>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Comic Sans MS</vt:lpstr>
      <vt:lpstr>Euphemia</vt:lpstr>
      <vt:lpstr>Plantagenet Cherokee</vt:lpstr>
      <vt:lpstr>Wingdings</vt:lpstr>
      <vt:lpstr>Academic Literature 16x9</vt:lpstr>
      <vt:lpstr>Unichat SYSTEM</vt:lpstr>
      <vt:lpstr>Content</vt:lpstr>
      <vt:lpstr>1. UNICHAT Introduction</vt:lpstr>
      <vt:lpstr>1. UniChat Introduction</vt:lpstr>
      <vt:lpstr>2. UNICHAT FUNCTIONALITIES</vt:lpstr>
      <vt:lpstr>PowerPoint Presentation</vt:lpstr>
      <vt:lpstr>Register an Account</vt:lpstr>
      <vt:lpstr>Log in Account</vt:lpstr>
      <vt:lpstr>Update Profile</vt:lpstr>
      <vt:lpstr>Become Friends</vt:lpstr>
      <vt:lpstr>Send Message</vt:lpstr>
      <vt:lpstr>Create Group</vt:lpstr>
      <vt:lpstr>Share Posts</vt:lpstr>
      <vt:lpstr>3. Q &amp; A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Unichat SYSTEM</dc:title>
  <dc:creator>Nb Chau</dc:creator>
  <cp:lastModifiedBy>Nb Chau</cp:lastModifiedBy>
  <cp:revision>26</cp:revision>
  <dcterms:created xsi:type="dcterms:W3CDTF">2017-11-01T05:14:29Z</dcterms:created>
  <dcterms:modified xsi:type="dcterms:W3CDTF">2017-11-01T13:15:25Z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