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3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79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2A5E62-92CE-4B99-8D02-77B666780FF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539104-9AE4-40B7-96ED-B9AD045733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Luzibge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Amanda Durães</a:t>
            </a:r>
          </a:p>
          <a:p>
            <a:r>
              <a:rPr lang="pt-BR" dirty="0" smtClean="0"/>
              <a:t>César Marçal</a:t>
            </a:r>
          </a:p>
          <a:p>
            <a:r>
              <a:rPr lang="pt-BR" dirty="0" smtClean="0"/>
              <a:t>João Vitor</a:t>
            </a:r>
          </a:p>
          <a:p>
            <a:r>
              <a:rPr lang="pt-BR" dirty="0" smtClean="0"/>
              <a:t>Ronaldo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0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definido?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Finalização de tarefas pendentes: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smtClean="0"/>
              <a:t>13.6) </a:t>
            </a:r>
            <a:r>
              <a:rPr lang="pt-BR" dirty="0" smtClean="0"/>
              <a:t>Editar </a:t>
            </a:r>
            <a:r>
              <a:rPr lang="pt-BR" dirty="0" smtClean="0"/>
              <a:t>estrutura de dados vinda da tarefa 13.3 atualizando o que foi renomeado pelo usuário</a:t>
            </a:r>
            <a:r>
              <a:rPr lang="pt-BR" dirty="0" smtClean="0"/>
              <a:t>. 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 (</a:t>
            </a:r>
            <a:r>
              <a:rPr lang="pt-BR" dirty="0" smtClean="0"/>
              <a:t>13.7) Editar </a:t>
            </a:r>
            <a:r>
              <a:rPr lang="pt-BR" dirty="0" smtClean="0"/>
              <a:t>a estrutura de dados da tarefa 13.6 retirando as colunas que não foram marcadas como interessante.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 (13.8) Implementar algoritmo para enviar a estrutura de dados via </a:t>
            </a:r>
            <a:r>
              <a:rPr lang="pt-BR" dirty="0" err="1" smtClean="0"/>
              <a:t>json</a:t>
            </a:r>
            <a:r>
              <a:rPr lang="pt-BR" dirty="0" smtClean="0"/>
              <a:t> para o </a:t>
            </a:r>
            <a:r>
              <a:rPr lang="pt-BR" dirty="0" err="1" smtClean="0"/>
              <a:t>back-end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(13.10) Implementar algoritmo em Python para trabalhar o que foi salvo no </a:t>
            </a:r>
            <a:r>
              <a:rPr lang="pt-BR" dirty="0" err="1" smtClean="0"/>
              <a:t>json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9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foi definido?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Novas tarefas: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(17.1) Definir design com um campo na interface para buscar colunas.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(17.2) Implementar interface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(17.3) Criar </a:t>
            </a:r>
            <a:r>
              <a:rPr lang="pt-BR" dirty="0" err="1"/>
              <a:t>array</a:t>
            </a:r>
            <a:r>
              <a:rPr lang="pt-BR" dirty="0"/>
              <a:t> de relacionamento com as colunas codificadas e as decodificas da planilha escolhida pelo usuário.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(17.4) Criar algoritmo para filtragem de colunas.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(17.5) Lista os resultados na tabela dependendo do resultado da busca.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(17.6) Implementar algoritmo para retorna o estado da tabela ao normal caso o campo de busca seja limpo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Alteração da interface para selecionar as colunas que o usuário achar necessário.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Correção na página de arquivos para mostrar o nome das planilhas selecionas pelo usuário.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Criar função para retorna a relação na classe Planilha.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233749"/>
            <a:ext cx="6966640" cy="40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0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Página para seleção de arquivos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12" y="2233749"/>
            <a:ext cx="7630536" cy="38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Página das planilhas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2342123"/>
            <a:ext cx="8656655" cy="3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Página das </a:t>
            </a:r>
            <a:r>
              <a:rPr lang="pt-BR" dirty="0" smtClean="0"/>
              <a:t>planilhas com planilha selecionada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39" y="2342123"/>
            <a:ext cx="6632871" cy="37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Página das </a:t>
            </a:r>
            <a:r>
              <a:rPr lang="pt-BR" dirty="0" smtClean="0"/>
              <a:t>planilhas com filtro de seleção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1" y="2342123"/>
            <a:ext cx="7417054" cy="35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270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Retrospectiva</vt:lpstr>
      <vt:lpstr>Luzibge</vt:lpstr>
      <vt:lpstr>O que foi definido?</vt:lpstr>
      <vt:lpstr>O que foi definido?</vt:lpstr>
      <vt:lpstr>Interface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Luzibge</dc:title>
  <dc:creator>Ronaldo Alves</dc:creator>
  <cp:lastModifiedBy>Ronaldo Alves</cp:lastModifiedBy>
  <cp:revision>7</cp:revision>
  <dcterms:created xsi:type="dcterms:W3CDTF">2019-11-25T14:37:43Z</dcterms:created>
  <dcterms:modified xsi:type="dcterms:W3CDTF">2019-11-25T16:28:48Z</dcterms:modified>
</cp:coreProperties>
</file>