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602700" cy="3240405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3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1944216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80000" y="17398800"/>
            <a:ext cx="1944216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04228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042280" y="1739880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80000" y="1739880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653600" y="758232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226840" y="758232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4226840" y="1739880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653600" y="1739880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080000" y="17398800"/>
            <a:ext cx="62600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80000" y="7582320"/>
            <a:ext cx="19442160" cy="1879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1944216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948744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042280" y="7582320"/>
            <a:ext cx="948744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80000" y="1292760"/>
            <a:ext cx="19442160" cy="250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80000" y="1739880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042280" y="7582320"/>
            <a:ext cx="948744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948744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04228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042280" y="1739880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042280" y="7582320"/>
            <a:ext cx="948744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80000" y="17398800"/>
            <a:ext cx="19442160" cy="896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80000" y="1292760"/>
            <a:ext cx="19442160" cy="541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80000" y="7582320"/>
            <a:ext cx="19442160" cy="187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28360" y="3537720"/>
            <a:ext cx="199454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Título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28360" y="4682160"/>
            <a:ext cx="19945440" cy="11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 do(a) estudante, nome do(a) orientador(a)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E-mail do(a) estudante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3200" b="0" u="sng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e-mail do(a) orientador(a)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080000" y="6316560"/>
            <a:ext cx="9544320" cy="177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8520" tIns="154440" rIns="308520" bIns="154440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INTRODUÇÃO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introdutório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introdutório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trabalho.Insira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introdutório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Insira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um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introdutório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Descreva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metodologia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adotada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0973880" y="6316560"/>
            <a:ext cx="9547920" cy="879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8520" tIns="154440" rIns="308520" bIns="154440">
            <a:normAutofit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obtidos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sejam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parciais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finais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5"/>
          <p:cNvPicPr/>
          <p:nvPr/>
        </p:nvPicPr>
        <p:blipFill>
          <a:blip r:embed="rId2"/>
          <a:stretch/>
        </p:blipFill>
        <p:spPr>
          <a:xfrm>
            <a:off x="1440360" y="24122880"/>
            <a:ext cx="8671320" cy="467100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6"/>
          <p:cNvPicPr/>
          <p:nvPr/>
        </p:nvPicPr>
        <p:blipFill>
          <a:blip r:embed="rId3"/>
          <a:stretch/>
        </p:blipFill>
        <p:spPr>
          <a:xfrm>
            <a:off x="11521440" y="15257160"/>
            <a:ext cx="8479080" cy="4693680"/>
          </a:xfrm>
          <a:prstGeom prst="rect">
            <a:avLst/>
          </a:prstGeom>
          <a:ln w="9360">
            <a:noFill/>
          </a:ln>
        </p:spPr>
      </p:pic>
      <p:sp>
        <p:nvSpPr>
          <p:cNvPr id="44" name="CustomShape 5"/>
          <p:cNvSpPr/>
          <p:nvPr/>
        </p:nvSpPr>
        <p:spPr>
          <a:xfrm>
            <a:off x="1512360" y="28722600"/>
            <a:ext cx="84243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Legenda da Figura 1.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1593440" y="19865880"/>
            <a:ext cx="84243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Legenda da Figura 2.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008360" y="2940840"/>
            <a:ext cx="15193080" cy="215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5544720" y="3012840"/>
            <a:ext cx="15193080" cy="215280"/>
          </a:xfrm>
          <a:prstGeom prst="rect">
            <a:avLst/>
          </a:prstGeom>
          <a:solidFill>
            <a:srgbClr val="7EBE3F"/>
          </a:solidFill>
          <a:ln>
            <a:solidFill>
              <a:srgbClr val="7EBE3F"/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5647207" y="914400"/>
            <a:ext cx="11795760" cy="17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MOSTRA DE TRABALHOS</a:t>
            </a:r>
            <a:endParaRPr lang="en-US" sz="6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1008360" y="29799720"/>
            <a:ext cx="15193080" cy="215280"/>
          </a:xfrm>
          <a:prstGeom prst="rect">
            <a:avLst/>
          </a:prstGeom>
          <a:solidFill>
            <a:srgbClr val="7EBE3F"/>
          </a:solidFill>
          <a:ln>
            <a:solidFill>
              <a:srgbClr val="7EBE3F"/>
            </a:solidFill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5544720" y="29871720"/>
            <a:ext cx="15193080" cy="215280"/>
          </a:xfrm>
          <a:prstGeom prst="rect">
            <a:avLst/>
          </a:prstGeom>
          <a:solidFill>
            <a:srgbClr val="000000"/>
          </a:solidFill>
          <a:ln>
            <a:round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10973880" y="20805120"/>
            <a:ext cx="9547920" cy="878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8520" tIns="154440" rIns="308520" bIns="154440"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Faça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considerações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finais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trabalho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Faça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considerações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finais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trabalho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Faça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considerações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finais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trabalho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Faça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considerações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finais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trabalho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Faça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considerações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finais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sobre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trabalho</a:t>
            </a:r>
            <a:r>
              <a:rPr lang="en-US" sz="3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lang="en-US" sz="3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BIBLIOGRAFIA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Segundo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ABNT.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AGRADECIMENTOS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Agradecimentos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terceiros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menção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à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agência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fomento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houver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Imagem 55"/>
          <p:cNvPicPr/>
          <p:nvPr/>
        </p:nvPicPr>
        <p:blipFill>
          <a:blip r:embed="rId4"/>
          <a:stretch/>
        </p:blipFill>
        <p:spPr>
          <a:xfrm>
            <a:off x="18994680" y="30159000"/>
            <a:ext cx="2011680" cy="20116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31" y="30557676"/>
            <a:ext cx="6236030" cy="1244208"/>
          </a:xfrm>
          <a:prstGeom prst="rect">
            <a:avLst/>
          </a:prstGeom>
        </p:spPr>
      </p:pic>
      <p:pic>
        <p:nvPicPr>
          <p:cNvPr id="21" name="Imagem 20" descr="C:\Users\FACOM\Documents\Fernanda\UFU\2019\TECHNOMONTE\technomonte-logo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68" y="487510"/>
            <a:ext cx="3497651" cy="221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m 53"/>
          <p:cNvPicPr/>
          <p:nvPr/>
        </p:nvPicPr>
        <p:blipFill>
          <a:blip r:embed="rId7"/>
          <a:stretch/>
        </p:blipFill>
        <p:spPr>
          <a:xfrm>
            <a:off x="7818578" y="30278160"/>
            <a:ext cx="5289840" cy="1803240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1F2DF2-1058-4D89-9A31-100135FA1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1065" y="30600720"/>
            <a:ext cx="5160967" cy="114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568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Rafael Dias Araújo</cp:lastModifiedBy>
  <cp:revision>26</cp:revision>
  <dcterms:created xsi:type="dcterms:W3CDTF">2017-03-07T19:32:59Z</dcterms:created>
  <dcterms:modified xsi:type="dcterms:W3CDTF">2019-09-04T20:14:01Z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