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9" r:id="rId11"/>
    <p:sldId id="267" r:id="rId12"/>
    <p:sldId id="277" r:id="rId13"/>
    <p:sldId id="280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01548-C889-4991-9EFD-C32A5178698E}" v="361" dt="2019-12-05T22:56:02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B47CC-DC6D-4D15-BCBD-8C3DCE221547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9817A-1F4F-4EA4-BA15-F3F705A53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7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9817A-1F4F-4EA4-BA15-F3F705A5392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0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AE2E-34D5-48E8-A1C7-53AD1D04C142}" type="datetime1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7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EE3F-4479-4C2B-B45A-25513266C39D}" type="datetime1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57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4E2E-91E8-4ADB-8A57-AFF4BB2D0BBC}" type="datetime1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6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4B0F-BF8C-4A93-8462-BE9E20B47670}" type="datetime1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9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E081-BEBF-4AED-BD56-6C9604E2D4FF}" type="datetime1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5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0B15-23B8-4B23-B08B-C3473519830F}" type="datetime1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65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570-9EE2-4072-B7E7-F76AD6DDECEE}" type="datetime1">
              <a:rPr lang="pt-BR" smtClean="0"/>
              <a:t>05/12/2019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55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7EAA-CFA0-4AE4-8A87-97DE0DF72981}" type="datetime1">
              <a:rPr lang="pt-BR" smtClean="0"/>
              <a:t>05/12/2019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18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1BF-874E-4A1B-81FC-7B46EE5797D9}" type="datetime1">
              <a:rPr lang="pt-BR" smtClean="0"/>
              <a:t>05/12/2019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3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71FD33-9B67-4CE8-B8D5-8B80DF8DD538}" type="datetime1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44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4150-C42F-4EAD-8EF4-32206755C4DB}" type="datetime1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0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A0CE7F-C2C3-4615-827C-6FE731511093}" type="datetime1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0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59F64E0-879C-4B37-BF00-BC8C5CDCC4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731"/>
          <a:stretch/>
        </p:blipFill>
        <p:spPr>
          <a:xfrm>
            <a:off x="0" y="971467"/>
            <a:ext cx="12192031" cy="4915066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60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0"/>
            <a:ext cx="4938111" cy="4359677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Figuras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Centralizar mapa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Padrão de cores</a:t>
            </a:r>
          </a:p>
          <a:p>
            <a:pPr marL="0" indent="0" algn="just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11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E20EB79-7171-47E0-ACDE-F4B858F89259}"/>
              </a:ext>
            </a:extLst>
          </p:cNvPr>
          <p:cNvSpPr txBox="1">
            <a:spLocks/>
          </p:cNvSpPr>
          <p:nvPr/>
        </p:nvSpPr>
        <p:spPr>
          <a:xfrm>
            <a:off x="1545066" y="2789099"/>
            <a:ext cx="7417701" cy="7696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Apresentação do sistema...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1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Conclusão e Trabalhos Futuros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9891"/>
            <a:ext cx="4583885" cy="1179872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 txBox="1">
            <a:spLocks/>
          </p:cNvSpPr>
          <p:nvPr/>
        </p:nvSpPr>
        <p:spPr>
          <a:xfrm>
            <a:off x="1141413" y="1859890"/>
            <a:ext cx="4649787" cy="10398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Requisitos Funcionais </a:t>
            </a:r>
          </a:p>
          <a:p>
            <a:pPr marL="0" indent="0" algn="just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29" y="2379804"/>
            <a:ext cx="335692" cy="335692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 txBox="1">
            <a:spLocks/>
          </p:cNvSpPr>
          <p:nvPr/>
        </p:nvSpPr>
        <p:spPr>
          <a:xfrm>
            <a:off x="5725297" y="1859890"/>
            <a:ext cx="5955957" cy="407135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</a:p>
          <a:p>
            <a:pPr marL="566420" lvl="2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  <a:p>
            <a:pPr marL="566420" lvl="2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Centralizar mapa </a:t>
            </a:r>
          </a:p>
          <a:p>
            <a:pPr marL="566420" lvl="2">
              <a:buFont typeface="Wingdings" panose="05000000000000000000" pitchFamily="2" charset="2"/>
              <a:buChar char="§"/>
            </a:pPr>
            <a:r>
              <a:rPr lang="pt-BR" sz="2400" dirty="0">
                <a:latin typeface="Arial"/>
                <a:cs typeface="Arial"/>
              </a:rPr>
              <a:t>Figuras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15" y="2753499"/>
            <a:ext cx="335692" cy="3356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10" y="3156221"/>
            <a:ext cx="335692" cy="335692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12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71FF0B2-ACD5-4739-B744-DFAA4A80BF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33" y="3638074"/>
            <a:ext cx="335692" cy="3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 txBox="1">
            <a:spLocks/>
          </p:cNvSpPr>
          <p:nvPr/>
        </p:nvSpPr>
        <p:spPr>
          <a:xfrm>
            <a:off x="866832" y="1003155"/>
            <a:ext cx="10754025" cy="484571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  <a:p>
            <a:pPr marL="566420" lvl="2">
              <a:buFont typeface="Wingdings" panose="05000000000000000000" pitchFamily="2" charset="2"/>
              <a:buChar char="§"/>
            </a:pPr>
            <a:r>
              <a:rPr lang="pt-BR" sz="2400" dirty="0">
                <a:latin typeface="Arial"/>
                <a:cs typeface="Arial"/>
              </a:rPr>
              <a:t>Imagens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420" lvl="2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Notificações</a:t>
            </a:r>
          </a:p>
          <a:p>
            <a:pPr marL="566420" lvl="2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Modificação e recuperação de senha via e-mail</a:t>
            </a:r>
          </a:p>
          <a:p>
            <a:pPr marL="566420" lvl="2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Trâmites financeiros</a:t>
            </a:r>
          </a:p>
          <a:p>
            <a:pPr marL="566420" lvl="2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Nota Fiscal</a:t>
            </a:r>
          </a:p>
          <a:p>
            <a:pPr marL="566420" lvl="2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Criptografia</a:t>
            </a:r>
          </a:p>
          <a:p>
            <a:pPr marL="383540" lvl="2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420" lvl="2">
              <a:buFont typeface="Wingdings" panose="05000000000000000000" pitchFamily="2" charset="2"/>
              <a:buChar char="§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7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59F64E0-879C-4B37-BF00-BC8C5CDCC4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731"/>
          <a:stretch/>
        </p:blipFill>
        <p:spPr>
          <a:xfrm>
            <a:off x="0" y="971467"/>
            <a:ext cx="12192031" cy="4915066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2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0"/>
            <a:ext cx="9905998" cy="4298023"/>
          </a:xfrm>
        </p:spPr>
        <p:txBody>
          <a:bodyPr>
            <a:normAutofit lnSpcReduction="1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Leonardo Felipe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Lucas Mattei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Nicolas Sourient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Ronaldo Bini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Victor Gantzel</a:t>
            </a:r>
          </a:p>
          <a:p>
            <a:endParaRPr lang="pt-BR" sz="2800" dirty="0"/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Orientadora: Andreia de Jesus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810" y="276558"/>
            <a:ext cx="1319629" cy="864357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6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0"/>
            <a:ext cx="9905998" cy="4672715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que é 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Servitiba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Apresentação do sistema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Conclusão e Trabalhos Futuros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10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1"/>
            <a:ext cx="9905998" cy="2687396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Falta de padronização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Informação não confiável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Problemas com pagamento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71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1"/>
            <a:ext cx="9905998" cy="2687396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>
                <a:latin typeface="Arial"/>
                <a:cs typeface="Arial"/>
              </a:rPr>
              <a:t>Padronizar as ofertas de serviço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>
                <a:latin typeface="Arial"/>
                <a:cs typeface="Arial"/>
              </a:rPr>
              <a:t>Reunir informações e avaliações dos clientes e empresas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86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1"/>
            <a:ext cx="9905998" cy="2687396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Desenvolver uma plataforma web de intermediação de prestadores de serviço e contratantes, que garanta segurança e praticidade à ambos em todo o processo contratual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19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9890"/>
            <a:ext cx="10951733" cy="4359677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>
                <a:latin typeface="Arial"/>
                <a:cs typeface="Arial"/>
              </a:rPr>
              <a:t>Facilitar acesso a serviços de diferentes categorias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>
                <a:latin typeface="Arial"/>
                <a:cs typeface="Arial"/>
              </a:rPr>
              <a:t>Proporcionar informações padronizadas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>
                <a:latin typeface="Arial"/>
                <a:cs typeface="Arial"/>
              </a:rPr>
              <a:t>Oferecer qualificações confiáveis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>
                <a:latin typeface="Arial"/>
                <a:cs typeface="Arial"/>
              </a:rPr>
              <a:t>Estimar preço de serviço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>
                <a:latin typeface="Arial"/>
                <a:cs typeface="Arial"/>
              </a:rPr>
              <a:t>Proporcionar segurança no pagamento</a:t>
            </a:r>
          </a:p>
          <a:p>
            <a:pPr marL="0" indent="0" algn="just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6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Servitiba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9890"/>
            <a:ext cx="9987907" cy="4359677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Economia do compartilhamento</a:t>
            </a:r>
          </a:p>
          <a:p>
            <a:pPr marL="383540" lvl="1">
              <a:buFont typeface="Wingdings" panose="05000000000000000000" pitchFamily="2" charset="2"/>
              <a:buChar char="§"/>
            </a:pPr>
            <a:r>
              <a:rPr lang="pt-BR" sz="2600" dirty="0">
                <a:latin typeface="Arial"/>
                <a:cs typeface="Arial"/>
              </a:rPr>
              <a:t>Uber, </a:t>
            </a:r>
            <a:r>
              <a:rPr lang="pt-BR" sz="2600" dirty="0" err="1">
                <a:latin typeface="Arial"/>
                <a:cs typeface="Arial"/>
              </a:rPr>
              <a:t>Airbnb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i="1" dirty="0">
                <a:latin typeface="Arial"/>
                <a:cs typeface="Arial"/>
              </a:rPr>
              <a:t>B2C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i="1" dirty="0">
                <a:latin typeface="Arial"/>
                <a:cs typeface="Arial"/>
              </a:rPr>
              <a:t>E-</a:t>
            </a:r>
            <a:r>
              <a:rPr lang="pt-BR" sz="2800" i="1" dirty="0" err="1">
                <a:latin typeface="Arial"/>
                <a:cs typeface="Arial"/>
              </a:rPr>
              <a:t>services</a:t>
            </a:r>
            <a:endParaRPr lang="pt-BR" sz="2800" dirty="0" err="1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endParaRPr lang="pt-BR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540" lvl="1">
              <a:buFont typeface="Wingdings" pitchFamily="34" charset="0"/>
              <a:buChar char="§"/>
            </a:pPr>
            <a:endParaRPr lang="pt-BR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0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0"/>
            <a:ext cx="4938111" cy="4359677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Cadastrar Prestador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Cadastrar Cliente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Visualização no mapa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Data para término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Contrato e chat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Lista de solicitações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Serviços solicitados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Serviços em execução</a:t>
            </a:r>
          </a:p>
          <a:p>
            <a:pPr marL="0" indent="0" algn="just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B5DD53B-EBB0-4739-AA1A-977E1FE83896}"/>
              </a:ext>
            </a:extLst>
          </p:cNvPr>
          <p:cNvSpPr txBox="1">
            <a:spLocks/>
          </p:cNvSpPr>
          <p:nvPr/>
        </p:nvSpPr>
        <p:spPr>
          <a:xfrm>
            <a:off x="6079524" y="1859890"/>
            <a:ext cx="4938111" cy="43596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Serviços pendentes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Serviços finalizados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Finanças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Colaboradores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Histórico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Cadastro edição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Padrão de detalhes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5043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780</TotalTime>
  <Words>231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Retrospectiva</vt:lpstr>
      <vt:lpstr>Apresentação do PowerPoint</vt:lpstr>
      <vt:lpstr>A equipe</vt:lpstr>
      <vt:lpstr>Sumário</vt:lpstr>
      <vt:lpstr>Problema</vt:lpstr>
      <vt:lpstr>Justificativa</vt:lpstr>
      <vt:lpstr>Objetivo Geral</vt:lpstr>
      <vt:lpstr>Objetivos Específicos</vt:lpstr>
      <vt:lpstr>O que é a Servitiba?</vt:lpstr>
      <vt:lpstr>Requisitos Funcionais</vt:lpstr>
      <vt:lpstr>Requisitos Não Funcionais</vt:lpstr>
      <vt:lpstr>Apresentação do PowerPoint</vt:lpstr>
      <vt:lpstr>Conclusão e Trabalhos Futuros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R GANTZEL</dc:creator>
  <cp:lastModifiedBy>Leonardo</cp:lastModifiedBy>
  <cp:revision>79</cp:revision>
  <dcterms:created xsi:type="dcterms:W3CDTF">2019-12-03T23:32:43Z</dcterms:created>
  <dcterms:modified xsi:type="dcterms:W3CDTF">2019-12-06T00:05:19Z</dcterms:modified>
</cp:coreProperties>
</file>