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7" r:id="rId4"/>
    <p:sldId id="268" r:id="rId5"/>
    <p:sldId id="266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4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9E60B2-1E98-461F-ABAB-B833500A5E75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298023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Leonardo Felipe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Lucas Mattei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Nicolas Sourient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Ronaldo Bini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Victor Gantzel</a:t>
            </a:r>
          </a:p>
          <a:p>
            <a:endParaRPr lang="pt-BR" sz="2800" dirty="0"/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Orientadora: Andreia de Jesus</a:t>
            </a:r>
          </a:p>
        </p:txBody>
      </p:sp>
    </p:spTree>
    <p:extLst>
      <p:ext uri="{BB962C8B-B14F-4D97-AF65-F5344CB8AC3E}">
        <p14:creationId xmlns:p14="http://schemas.microsoft.com/office/powerpoint/2010/main" val="12484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1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38" y="344557"/>
            <a:ext cx="11261519" cy="6188765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EQUIPE - RONALDO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SUMARIO – RONALDO 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 - MATTEI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JUSTIFICATIVA - MATTEI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 GERAL - NICO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 ESPECIFICO - NICO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QUE É A SERVITIBA – 2.2 E 2.3 - LEONARDO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REQUISITOS DO SISTEMA – COLOCAR TÍTULOS - VICTOR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APRESENTAÇÃO DO SISTEMA – RONALDO,VICTOR</a:t>
            </a: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 – TRAB FUTUROS - LEONARDO</a:t>
            </a:r>
          </a:p>
          <a:p>
            <a:endParaRPr lang="pt-BR" sz="59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9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/1 SLIDE PRA CADA</a:t>
            </a:r>
          </a:p>
          <a:p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460" y="4998110"/>
            <a:ext cx="1567902" cy="16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04CB4-B65C-4746-8ED0-0E42A9EC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1" y="554736"/>
            <a:ext cx="6477794" cy="1905000"/>
          </a:xfrm>
        </p:spPr>
        <p:txBody>
          <a:bodyPr>
            <a:normAutofit/>
          </a:bodyPr>
          <a:lstStyle/>
          <a:p>
            <a:r>
              <a:rPr lang="pt-BR" sz="44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que é a servitiba?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E0798-54A8-451E-8277-C5B4D48A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55" y="2029968"/>
            <a:ext cx="2963887" cy="30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374E-8C79-46AB-AFDD-47D2805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782" y="114300"/>
            <a:ext cx="8807259" cy="1905000"/>
          </a:xfrm>
        </p:spPr>
        <p:txBody>
          <a:bodyPr>
            <a:normAutofit/>
          </a:bodyPr>
          <a:lstStyle/>
          <a:p>
            <a:r>
              <a:rPr lang="pt-BR" sz="4400" dirty="0"/>
              <a:t>Como o sistema funciona?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E3DC6D-D677-43A8-9CDC-781C969A6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" y="1242177"/>
            <a:ext cx="10844784" cy="4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9942-D3D7-4E2A-9397-8D21099F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574" y="353568"/>
            <a:ext cx="2991675" cy="1905000"/>
          </a:xfrm>
        </p:spPr>
        <p:txBody>
          <a:bodyPr>
            <a:normAutofit/>
          </a:bodyPr>
          <a:lstStyle/>
          <a:p>
            <a:r>
              <a:rPr lang="pt-BR" sz="4400" dirty="0"/>
              <a:t>Desafios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1D28AC-D37D-4952-8925-2CDF827D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88" y="2100072"/>
            <a:ext cx="1964246" cy="29167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429E9F-3425-4ED9-B21A-73AFF0E8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460" y="4998110"/>
            <a:ext cx="1567902" cy="16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147D7-D91B-496E-B05B-2445FD76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74" y="2476500"/>
            <a:ext cx="5634291" cy="1905000"/>
          </a:xfrm>
        </p:spPr>
        <p:txBody>
          <a:bodyPr>
            <a:normAutofit/>
          </a:bodyPr>
          <a:lstStyle/>
          <a:p>
            <a:r>
              <a:rPr lang="pt-BR" sz="4400" dirty="0"/>
              <a:t>Agradecimentos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414B11-BDD7-4A09-B69B-37D196A7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43" y="2355312"/>
            <a:ext cx="845884" cy="845884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D07491-AAB2-4023-BD3F-23EF01A3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43" y="3041650"/>
            <a:ext cx="774700" cy="774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34565C-8CC3-4B84-9EAD-2BD143B82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93" y="5065035"/>
            <a:ext cx="4927167" cy="206141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239AE3C-BC09-47DA-B26C-342ED5559390}"/>
              </a:ext>
            </a:extLst>
          </p:cNvPr>
          <p:cNvSpPr/>
          <p:nvPr/>
        </p:nvSpPr>
        <p:spPr>
          <a:xfrm>
            <a:off x="697474" y="6017567"/>
            <a:ext cx="6389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Leonardo, Lucas, Nicolas, Ronaldo, Victor</a:t>
            </a:r>
          </a:p>
        </p:txBody>
      </p:sp>
    </p:spTree>
    <p:extLst>
      <p:ext uri="{BB962C8B-B14F-4D97-AF65-F5344CB8AC3E}">
        <p14:creationId xmlns:p14="http://schemas.microsoft.com/office/powerpoint/2010/main" val="1478607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712</TotalTime>
  <Words>96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Apresentação do PowerPoint</vt:lpstr>
      <vt:lpstr>A equipe</vt:lpstr>
      <vt:lpstr>Apresentação do PowerPoint</vt:lpstr>
      <vt:lpstr>Apresentação do PowerPoint</vt:lpstr>
      <vt:lpstr>Apresentação do PowerPoint</vt:lpstr>
      <vt:lpstr>O que é a servitiba?</vt:lpstr>
      <vt:lpstr>Como o sistema funciona?</vt:lpstr>
      <vt:lpstr>Desafios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 GANTZEL</dc:creator>
  <cp:lastModifiedBy>VICTOR R GANTZEL</cp:lastModifiedBy>
  <cp:revision>3</cp:revision>
  <dcterms:created xsi:type="dcterms:W3CDTF">2019-12-03T23:32:43Z</dcterms:created>
  <dcterms:modified xsi:type="dcterms:W3CDTF">2019-12-04T11:25:35Z</dcterms:modified>
</cp:coreProperties>
</file>