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16"/>
  </p:notesMasterIdLst>
  <p:sldIdLst>
    <p:sldId id="256" r:id="rId2"/>
    <p:sldId id="257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9" r:id="rId11"/>
    <p:sldId id="267" r:id="rId12"/>
    <p:sldId id="277" r:id="rId13"/>
    <p:sldId id="280" r:id="rId14"/>
    <p:sldId id="27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5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78" d="100"/>
          <a:sy n="78" d="100"/>
        </p:scale>
        <p:origin x="55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3B47CC-DC6D-4D15-BCBD-8C3DCE221547}" type="datetimeFigureOut">
              <a:rPr lang="pt-BR" smtClean="0"/>
              <a:t>04/12/2019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39817A-1F4F-4EA4-BA15-F3F705A539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5572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39817A-1F4F-4EA4-BA15-F3F705A53923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3909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6AE2E-34D5-48E8-A1C7-53AD1D04C142}" type="datetime1">
              <a:rPr lang="pt-BR" smtClean="0"/>
              <a:t>04/12/2019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4AB6A-A7E8-49A3-9DDE-B468C885D9DF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9770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BEE3F-4479-4C2B-B45A-25513266C39D}" type="datetime1">
              <a:rPr lang="pt-BR" smtClean="0"/>
              <a:t>04/12/2019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4AB6A-A7E8-49A3-9DDE-B468C885D9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4570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94E2E-91E8-4ADB-8A57-AFF4BB2D0BBC}" type="datetime1">
              <a:rPr lang="pt-BR" smtClean="0"/>
              <a:t>04/12/2019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4AB6A-A7E8-49A3-9DDE-B468C885D9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16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B4B0F-BF8C-4A93-8462-BE9E20B47670}" type="datetime1">
              <a:rPr lang="pt-BR" smtClean="0"/>
              <a:t>04/12/2019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4AB6A-A7E8-49A3-9DDE-B468C885D9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2928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8E081-BEBF-4AED-BD56-6C9604E2D4FF}" type="datetime1">
              <a:rPr lang="pt-BR" smtClean="0"/>
              <a:t>04/12/2019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4AB6A-A7E8-49A3-9DDE-B468C885D9DF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9556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D0B15-23B8-4B23-B08B-C3473519830F}" type="datetime1">
              <a:rPr lang="pt-BR" smtClean="0"/>
              <a:t>04/12/2019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4AB6A-A7E8-49A3-9DDE-B468C885D9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5659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2C570-9EE2-4072-B7E7-F76AD6DDECEE}" type="datetime1">
              <a:rPr lang="pt-BR" smtClean="0"/>
              <a:t>04/12/2019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4AB6A-A7E8-49A3-9DDE-B468C885D9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7551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57EAA-CFA0-4AE4-8A87-97DE0DF72981}" type="datetime1">
              <a:rPr lang="pt-BR" smtClean="0"/>
              <a:t>04/12/2019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4AB6A-A7E8-49A3-9DDE-B468C885D9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8182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FF1BF-874E-4A1B-81FC-7B46EE5797D9}" type="datetime1">
              <a:rPr lang="pt-BR" smtClean="0"/>
              <a:t>04/12/2019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4AB6A-A7E8-49A3-9DDE-B468C885D9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2330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E71FD33-9B67-4CE8-B8D5-8B80DF8DD538}" type="datetime1">
              <a:rPr lang="pt-BR" smtClean="0"/>
              <a:t>04/12/2019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B24AB6A-A7E8-49A3-9DDE-B468C885D9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5447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4150-C42F-4EAD-8EF4-32206755C4DB}" type="datetime1">
              <a:rPr lang="pt-BR" smtClean="0"/>
              <a:t>04/12/2019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4AB6A-A7E8-49A3-9DDE-B468C885D9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4096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DA0CE7F-C2C3-4615-827C-6FE731511093}" type="datetime1">
              <a:rPr lang="pt-BR" smtClean="0"/>
              <a:t>04/12/2019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B24AB6A-A7E8-49A3-9DDE-B468C885D9DF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309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35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="" xmlns:a16="http://schemas.microsoft.com/office/drawing/2014/main" id="{C59F64E0-879C-4B37-BF00-BC8C5CDCC48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09" b="731"/>
          <a:stretch/>
        </p:blipFill>
        <p:spPr>
          <a:xfrm>
            <a:off x="0" y="971467"/>
            <a:ext cx="12192031" cy="4915066"/>
          </a:xfrm>
          <a:prstGeom prst="rect">
            <a:avLst/>
          </a:prstGeom>
        </p:spPr>
      </p:pic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4AB6A-A7E8-49A3-9DDE-B468C885D9DF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5607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8E20EB79-7171-47E0-ACDE-F4B858F89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76558"/>
            <a:ext cx="9905998" cy="1452230"/>
          </a:xfrm>
        </p:spPr>
        <p:txBody>
          <a:bodyPr>
            <a:normAutofit/>
          </a:bodyPr>
          <a:lstStyle/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Requisitos Não Funcionais</a:t>
            </a:r>
            <a:endParaRPr lang="pt-BR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BB5DD53B-EBB0-4739-AA1A-977E1FE83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59890"/>
            <a:ext cx="4938111" cy="4359677"/>
          </a:xfrm>
        </p:spPr>
        <p:txBody>
          <a:bodyPr>
            <a:normAutofit/>
          </a:bodyPr>
          <a:lstStyle/>
          <a:p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Logo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Figuras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Centralizar mapa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Padrão </a:t>
            </a: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de cores</a:t>
            </a:r>
          </a:p>
          <a:p>
            <a:pPr marL="0" indent="0" algn="just">
              <a:buNone/>
            </a:pPr>
            <a:endParaRPr lang="pt-BR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="" xmlns:a16="http://schemas.microsoft.com/office/drawing/2014/main" id="{5C821069-0DB8-489A-B78E-11B18B2FFCA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9138" y="6417276"/>
            <a:ext cx="422862" cy="440724"/>
          </a:xfrm>
          <a:prstGeom prst="rect">
            <a:avLst/>
          </a:prstGeom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4AB6A-A7E8-49A3-9DDE-B468C885D9DF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3119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="" xmlns:a16="http://schemas.microsoft.com/office/drawing/2014/main" id="{5C821069-0DB8-489A-B78E-11B18B2FFCA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9138" y="6417276"/>
            <a:ext cx="422862" cy="440724"/>
          </a:xfrm>
          <a:prstGeom prst="rect">
            <a:avLst/>
          </a:prstGeom>
        </p:spPr>
      </p:pic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8E20EB79-7171-47E0-ACDE-F4B858F89259}"/>
              </a:ext>
            </a:extLst>
          </p:cNvPr>
          <p:cNvSpPr txBox="1">
            <a:spLocks/>
          </p:cNvSpPr>
          <p:nvPr/>
        </p:nvSpPr>
        <p:spPr>
          <a:xfrm>
            <a:off x="1545066" y="2789099"/>
            <a:ext cx="7417701" cy="76964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Apresentação do sistema...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4AB6A-A7E8-49A3-9DDE-B468C885D9DF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8318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8E20EB79-7171-47E0-ACDE-F4B858F89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76558"/>
            <a:ext cx="9905998" cy="1452230"/>
          </a:xfrm>
        </p:spPr>
        <p:txBody>
          <a:bodyPr>
            <a:normAutofit/>
          </a:bodyPr>
          <a:lstStyle/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Conclusão e Trabalhos Futuros</a:t>
            </a:r>
            <a:endParaRPr lang="pt-BR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BB5DD53B-EBB0-4739-AA1A-977E1FE83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59891"/>
            <a:ext cx="4583885" cy="1179872"/>
          </a:xfrm>
        </p:spPr>
        <p:txBody>
          <a:bodyPr>
            <a:normAutofit/>
          </a:bodyPr>
          <a:lstStyle/>
          <a:p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pt-BR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="" xmlns:a16="http://schemas.microsoft.com/office/drawing/2014/main" id="{5C821069-0DB8-489A-B78E-11B18B2FFCA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9138" y="6417276"/>
            <a:ext cx="422862" cy="440724"/>
          </a:xfrm>
          <a:prstGeom prst="rect">
            <a:avLst/>
          </a:prstGeom>
        </p:spPr>
      </p:pic>
      <p:sp>
        <p:nvSpPr>
          <p:cNvPr id="6" name="Espaço Reservado para Conteúdo 2">
            <a:extLst>
              <a:ext uri="{FF2B5EF4-FFF2-40B4-BE49-F238E27FC236}">
                <a16:creationId xmlns="" xmlns:a16="http://schemas.microsoft.com/office/drawing/2014/main" id="{BB5DD53B-EBB0-4739-AA1A-977E1FE83896}"/>
              </a:ext>
            </a:extLst>
          </p:cNvPr>
          <p:cNvSpPr txBox="1">
            <a:spLocks/>
          </p:cNvSpPr>
          <p:nvPr/>
        </p:nvSpPr>
        <p:spPr>
          <a:xfrm>
            <a:off x="1141413" y="1859890"/>
            <a:ext cx="4649787" cy="103982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Requisitos Funcionais </a:t>
            </a:r>
          </a:p>
          <a:p>
            <a:pPr marL="0" indent="0" algn="just">
              <a:buFont typeface="Calibri" panose="020F0502020204030204" pitchFamily="34" charset="0"/>
              <a:buNone/>
            </a:pPr>
            <a:endParaRPr lang="pt-BR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Calibri" panose="020F0502020204030204" pitchFamily="34" charset="0"/>
              <a:buNone/>
            </a:pPr>
            <a:endParaRPr lang="pt-BR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Calibri" panose="020F0502020204030204" pitchFamily="34" charset="0"/>
              <a:buNone/>
            </a:pPr>
            <a:endParaRPr lang="pt-BR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Calibri" panose="020F0502020204030204" pitchFamily="34" charset="0"/>
              <a:buNone/>
            </a:pP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8329" y="2379804"/>
            <a:ext cx="335692" cy="335692"/>
          </a:xfrm>
          <a:prstGeom prst="rect">
            <a:avLst/>
          </a:prstGeom>
        </p:spPr>
      </p:pic>
      <p:sp>
        <p:nvSpPr>
          <p:cNvPr id="7" name="Espaço Reservado para Conteúdo 2">
            <a:extLst>
              <a:ext uri="{FF2B5EF4-FFF2-40B4-BE49-F238E27FC236}">
                <a16:creationId xmlns="" xmlns:a16="http://schemas.microsoft.com/office/drawing/2014/main" id="{BB5DD53B-EBB0-4739-AA1A-977E1FE83896}"/>
              </a:ext>
            </a:extLst>
          </p:cNvPr>
          <p:cNvSpPr txBox="1">
            <a:spLocks/>
          </p:cNvSpPr>
          <p:nvPr/>
        </p:nvSpPr>
        <p:spPr>
          <a:xfrm>
            <a:off x="5725297" y="1859890"/>
            <a:ext cx="5955957" cy="407135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Requisitos Não Funcionais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Logo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Centralizar mapa </a:t>
            </a:r>
          </a:p>
          <a:p>
            <a:pPr marL="0" indent="0" algn="just">
              <a:buFont typeface="Calibri" panose="020F0502020204030204" pitchFamily="34" charset="0"/>
              <a:buNone/>
            </a:pPr>
            <a:endParaRPr lang="pt-BR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Calibri" panose="020F0502020204030204" pitchFamily="34" charset="0"/>
              <a:buNone/>
            </a:pPr>
            <a:endParaRPr lang="pt-BR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Calibri" panose="020F0502020204030204" pitchFamily="34" charset="0"/>
              <a:buNone/>
            </a:pPr>
            <a:endParaRPr lang="pt-BR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Calibri" panose="020F0502020204030204" pitchFamily="34" charset="0"/>
              <a:buNone/>
            </a:pP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4815" y="2753499"/>
            <a:ext cx="335692" cy="335692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610" y="3156221"/>
            <a:ext cx="335692" cy="335692"/>
          </a:xfrm>
          <a:prstGeom prst="rect">
            <a:avLst/>
          </a:prstGeom>
        </p:spPr>
      </p:pic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4AB6A-A7E8-49A3-9DDE-B468C885D9DF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0781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="" xmlns:a16="http://schemas.microsoft.com/office/drawing/2014/main" id="{5C821069-0DB8-489A-B78E-11B18B2FFCA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9138" y="6417276"/>
            <a:ext cx="422862" cy="440724"/>
          </a:xfrm>
          <a:prstGeom prst="rect">
            <a:avLst/>
          </a:prstGeom>
        </p:spPr>
      </p:pic>
      <p:sp>
        <p:nvSpPr>
          <p:cNvPr id="4" name="Espaço Reservado para Conteúdo 2">
            <a:extLst>
              <a:ext uri="{FF2B5EF4-FFF2-40B4-BE49-F238E27FC236}">
                <a16:creationId xmlns="" xmlns:a16="http://schemas.microsoft.com/office/drawing/2014/main" id="{BB5DD53B-EBB0-4739-AA1A-977E1FE83896}"/>
              </a:ext>
            </a:extLst>
          </p:cNvPr>
          <p:cNvSpPr txBox="1">
            <a:spLocks/>
          </p:cNvSpPr>
          <p:nvPr/>
        </p:nvSpPr>
        <p:spPr>
          <a:xfrm>
            <a:off x="866832" y="1003155"/>
            <a:ext cx="10754025" cy="484571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Futuro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Figuras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Notificações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Modificação e recuperação de senha via e-mail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Trâmites financeiros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Nota Fiscal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Criptografia</a:t>
            </a:r>
          </a:p>
          <a:p>
            <a:pPr marL="384048" lvl="2" indent="0">
              <a:buNone/>
            </a:pPr>
            <a:endParaRPr lang="pt-BR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buFont typeface="Wingdings" panose="05000000000000000000" pitchFamily="2" charset="2"/>
              <a:buChar char="§"/>
            </a:pPr>
            <a:endParaRPr lang="pt-B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Font typeface="Calibri" panose="020F0502020204030204" pitchFamily="34" charset="0"/>
              <a:buNone/>
            </a:pPr>
            <a:endParaRPr lang="pt-BR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Calibri" panose="020F0502020204030204" pitchFamily="34" charset="0"/>
              <a:buNone/>
            </a:pPr>
            <a:endParaRPr lang="pt-BR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Calibri" panose="020F0502020204030204" pitchFamily="34" charset="0"/>
              <a:buNone/>
            </a:pPr>
            <a:endParaRPr lang="pt-BR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Calibri" panose="020F0502020204030204" pitchFamily="34" charset="0"/>
              <a:buNone/>
            </a:pP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4AB6A-A7E8-49A3-9DDE-B468C885D9DF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5477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35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="" xmlns:a16="http://schemas.microsoft.com/office/drawing/2014/main" id="{C59F64E0-879C-4B37-BF00-BC8C5CDCC48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09" b="731"/>
          <a:stretch/>
        </p:blipFill>
        <p:spPr>
          <a:xfrm>
            <a:off x="0" y="971467"/>
            <a:ext cx="12192031" cy="4915066"/>
          </a:xfrm>
          <a:prstGeom prst="rect">
            <a:avLst/>
          </a:prstGeom>
        </p:spPr>
      </p:pic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4AB6A-A7E8-49A3-9DDE-B468C885D9DF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420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8E20EB79-7171-47E0-ACDE-F4B858F89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76558"/>
            <a:ext cx="9905998" cy="1452230"/>
          </a:xfrm>
        </p:spPr>
        <p:txBody>
          <a:bodyPr>
            <a:normAutofit/>
          </a:bodyPr>
          <a:lstStyle/>
          <a:p>
            <a:r>
              <a:rPr lang="pt-BR" sz="48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pt-BR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equipe</a:t>
            </a:r>
            <a:endParaRPr lang="pt-BR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BB5DD53B-EBB0-4739-AA1A-977E1FE83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59890"/>
            <a:ext cx="9905998" cy="4298023"/>
          </a:xfrm>
        </p:spPr>
        <p:txBody>
          <a:bodyPr>
            <a:normAutofit lnSpcReduction="10000"/>
          </a:bodyPr>
          <a:lstStyle/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Leonardo Felipe</a:t>
            </a:r>
          </a:p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Lucas Mattei</a:t>
            </a:r>
          </a:p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Nicolas Sourient</a:t>
            </a:r>
          </a:p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Ronaldo Bini</a:t>
            </a:r>
          </a:p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Victor Gantzel</a:t>
            </a:r>
          </a:p>
          <a:p>
            <a:endParaRPr lang="pt-BR" sz="2800" dirty="0"/>
          </a:p>
          <a:p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Orientadora: Andreia de Jesus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5810" y="276558"/>
            <a:ext cx="1319629" cy="864357"/>
          </a:xfrm>
          <a:prstGeom prst="rect">
            <a:avLst/>
          </a:prstGeom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4AB6A-A7E8-49A3-9DDE-B468C885D9DF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8464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8E20EB79-7171-47E0-ACDE-F4B858F89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76558"/>
            <a:ext cx="9905998" cy="1452230"/>
          </a:xfrm>
        </p:spPr>
        <p:txBody>
          <a:bodyPr>
            <a:normAutofit/>
          </a:bodyPr>
          <a:lstStyle/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Sumário</a:t>
            </a:r>
            <a:endParaRPr lang="pt-BR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BB5DD53B-EBB0-4739-AA1A-977E1FE83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59890"/>
            <a:ext cx="9905998" cy="4672715"/>
          </a:xfrm>
        </p:spPr>
        <p:txBody>
          <a:bodyPr>
            <a:normAutofit/>
          </a:bodyPr>
          <a:lstStyle/>
          <a:p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Problema</a:t>
            </a:r>
          </a:p>
          <a:p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Justificativa</a:t>
            </a:r>
          </a:p>
          <a:p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Objetivo Geral</a:t>
            </a:r>
          </a:p>
          <a:p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Objetivos Específicos</a:t>
            </a:r>
          </a:p>
          <a:p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O que é a </a:t>
            </a:r>
            <a:r>
              <a:rPr lang="pt-BR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Servitiba</a:t>
            </a: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Requisitos</a:t>
            </a:r>
          </a:p>
          <a:p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Apresentação do sistema</a:t>
            </a:r>
          </a:p>
          <a:p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Conclusão e Trabalhos Futuros</a:t>
            </a:r>
          </a:p>
          <a:p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="" xmlns:a16="http://schemas.microsoft.com/office/drawing/2014/main" id="{5C821069-0DB8-489A-B78E-11B18B2FFCA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9138" y="6417276"/>
            <a:ext cx="422862" cy="440724"/>
          </a:xfrm>
          <a:prstGeom prst="rect">
            <a:avLst/>
          </a:prstGeom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4AB6A-A7E8-49A3-9DDE-B468C885D9DF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8103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8E20EB79-7171-47E0-ACDE-F4B858F89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76558"/>
            <a:ext cx="9905998" cy="1452230"/>
          </a:xfrm>
        </p:spPr>
        <p:txBody>
          <a:bodyPr>
            <a:normAutofit/>
          </a:bodyPr>
          <a:lstStyle/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Problema</a:t>
            </a:r>
            <a:endParaRPr lang="pt-BR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BB5DD53B-EBB0-4739-AA1A-977E1FE83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59891"/>
            <a:ext cx="9905998" cy="2687396"/>
          </a:xfrm>
        </p:spPr>
        <p:txBody>
          <a:bodyPr>
            <a:normAutofit/>
          </a:bodyPr>
          <a:lstStyle/>
          <a:p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Falta de padronização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Informação não confiável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Problemas com pagamento</a:t>
            </a:r>
          </a:p>
          <a:p>
            <a:pPr marL="0" indent="0">
              <a:buNone/>
            </a:pPr>
            <a:endParaRPr lang="pt-BR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="" xmlns:a16="http://schemas.microsoft.com/office/drawing/2014/main" id="{5C821069-0DB8-489A-B78E-11B18B2FFCA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9138" y="6417276"/>
            <a:ext cx="422862" cy="440724"/>
          </a:xfrm>
          <a:prstGeom prst="rect">
            <a:avLst/>
          </a:prstGeom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4AB6A-A7E8-49A3-9DDE-B468C885D9DF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2716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8E20EB79-7171-47E0-ACDE-F4B858F89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76558"/>
            <a:ext cx="9905998" cy="1452230"/>
          </a:xfrm>
        </p:spPr>
        <p:txBody>
          <a:bodyPr>
            <a:normAutofit/>
          </a:bodyPr>
          <a:lstStyle/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Justificativa</a:t>
            </a:r>
            <a:endParaRPr lang="pt-BR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BB5DD53B-EBB0-4739-AA1A-977E1FE83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59891"/>
            <a:ext cx="9905998" cy="2687396"/>
          </a:xfrm>
        </p:spPr>
        <p:txBody>
          <a:bodyPr>
            <a:normAutofit/>
          </a:bodyPr>
          <a:lstStyle/>
          <a:p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Buscar a solução do problema, padronizando as ofertas de serviços; </a:t>
            </a: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reunindo </a:t>
            </a: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informações e avaliações dos clientes e </a:t>
            </a: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empresas</a:t>
            </a:r>
            <a:endParaRPr lang="pt-BR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="" xmlns:a16="http://schemas.microsoft.com/office/drawing/2014/main" id="{5C821069-0DB8-489A-B78E-11B18B2FFCA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9138" y="6417276"/>
            <a:ext cx="422862" cy="440724"/>
          </a:xfrm>
          <a:prstGeom prst="rect">
            <a:avLst/>
          </a:prstGeom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4AB6A-A7E8-49A3-9DDE-B468C885D9DF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4865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8E20EB79-7171-47E0-ACDE-F4B858F89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76558"/>
            <a:ext cx="9905998" cy="1452230"/>
          </a:xfrm>
        </p:spPr>
        <p:txBody>
          <a:bodyPr>
            <a:normAutofit/>
          </a:bodyPr>
          <a:lstStyle/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Objetivo Geral</a:t>
            </a:r>
            <a:endParaRPr lang="pt-BR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BB5DD53B-EBB0-4739-AA1A-977E1FE83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59891"/>
            <a:ext cx="9905998" cy="2687396"/>
          </a:xfrm>
        </p:spPr>
        <p:txBody>
          <a:bodyPr>
            <a:normAutofit/>
          </a:bodyPr>
          <a:lstStyle/>
          <a:p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Desenvolver uma plataforma web de intermediação de prestadores de serviço e contratantes, que garanta segurança e praticidade à ambos em todo o processo contratual</a:t>
            </a:r>
          </a:p>
          <a:p>
            <a:pPr marL="0" indent="0">
              <a:buNone/>
            </a:pPr>
            <a:endParaRPr lang="pt-BR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="" xmlns:a16="http://schemas.microsoft.com/office/drawing/2014/main" id="{5C821069-0DB8-489A-B78E-11B18B2FFCA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9138" y="6417276"/>
            <a:ext cx="422862" cy="440724"/>
          </a:xfrm>
          <a:prstGeom prst="rect">
            <a:avLst/>
          </a:prstGeom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4AB6A-A7E8-49A3-9DDE-B468C885D9DF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3197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8E20EB79-7171-47E0-ACDE-F4B858F89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76558"/>
            <a:ext cx="9905998" cy="1452230"/>
          </a:xfrm>
        </p:spPr>
        <p:txBody>
          <a:bodyPr>
            <a:normAutofit/>
          </a:bodyPr>
          <a:lstStyle/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Objetivos Específicos</a:t>
            </a:r>
            <a:endParaRPr lang="pt-BR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BB5DD53B-EBB0-4739-AA1A-977E1FE83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59890"/>
            <a:ext cx="10951733" cy="4359677"/>
          </a:xfrm>
        </p:spPr>
        <p:txBody>
          <a:bodyPr>
            <a:normAutofit/>
          </a:bodyPr>
          <a:lstStyle/>
          <a:p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Utilizar ferramentas e métodos modernos para o desenvolvimento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Fácil acesso a serviços de diferentes categorias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Qualificações confiáveis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Informações padronizadas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Previsão de preço para o cliente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Segurança no pagamento</a:t>
            </a:r>
          </a:p>
          <a:p>
            <a:pPr marL="0" indent="0" algn="just">
              <a:buNone/>
            </a:pPr>
            <a:endParaRPr lang="pt-BR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="" xmlns:a16="http://schemas.microsoft.com/office/drawing/2014/main" id="{5C821069-0DB8-489A-B78E-11B18B2FFCA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9138" y="6417276"/>
            <a:ext cx="422862" cy="440724"/>
          </a:xfrm>
          <a:prstGeom prst="rect">
            <a:avLst/>
          </a:prstGeom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4AB6A-A7E8-49A3-9DDE-B468C885D9DF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3667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8E20EB79-7171-47E0-ACDE-F4B858F89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76558"/>
            <a:ext cx="9905998" cy="1452230"/>
          </a:xfrm>
        </p:spPr>
        <p:txBody>
          <a:bodyPr>
            <a:normAutofit/>
          </a:bodyPr>
          <a:lstStyle/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O que é a </a:t>
            </a:r>
            <a:r>
              <a:rPr lang="pt-B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Servitiba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pt-BR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BB5DD53B-EBB0-4739-AA1A-977E1FE83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59890"/>
            <a:ext cx="9987907" cy="4359677"/>
          </a:xfrm>
        </p:spPr>
        <p:txBody>
          <a:bodyPr>
            <a:normAutofit/>
          </a:bodyPr>
          <a:lstStyle/>
          <a:p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Economia do compartilhamento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Uber, </a:t>
            </a:r>
            <a:r>
              <a:rPr lang="pt-BR" sz="2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Airbnb</a:t>
            </a:r>
            <a:endParaRPr lang="pt-BR" sz="2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pt-BR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pt-BR" sz="2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E-</a:t>
            </a:r>
            <a:r>
              <a:rPr lang="pt-BR" sz="26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services</a:t>
            </a:r>
            <a:endParaRPr lang="pt-BR" sz="2600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pt-BR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="" xmlns:a16="http://schemas.microsoft.com/office/drawing/2014/main" id="{5C821069-0DB8-489A-B78E-11B18B2FFCA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9138" y="6417276"/>
            <a:ext cx="422862" cy="440724"/>
          </a:xfrm>
          <a:prstGeom prst="rect">
            <a:avLst/>
          </a:prstGeom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4AB6A-A7E8-49A3-9DDE-B468C885D9DF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0500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8E20EB79-7171-47E0-ACDE-F4B858F89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76558"/>
            <a:ext cx="9905998" cy="1452230"/>
          </a:xfrm>
        </p:spPr>
        <p:txBody>
          <a:bodyPr>
            <a:normAutofit/>
          </a:bodyPr>
          <a:lstStyle/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Requisitos Funcionais</a:t>
            </a:r>
            <a:endParaRPr lang="pt-BR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BB5DD53B-EBB0-4739-AA1A-977E1FE83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59890"/>
            <a:ext cx="4938111" cy="4359677"/>
          </a:xfrm>
        </p:spPr>
        <p:txBody>
          <a:bodyPr>
            <a:normAutofit/>
          </a:bodyPr>
          <a:lstStyle/>
          <a:p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Cadastrar Prestador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Cadastrar Cliente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Visualização no mapa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Data para término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Contrato e chat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Lista de solicitações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Serviços solicitados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Serviços em execução</a:t>
            </a:r>
          </a:p>
          <a:p>
            <a:pPr marL="0" indent="0" algn="just">
              <a:buNone/>
            </a:pPr>
            <a:endParaRPr lang="pt-BR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="" xmlns:a16="http://schemas.microsoft.com/office/drawing/2014/main" id="{5C821069-0DB8-489A-B78E-11B18B2FFCA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9138" y="6417276"/>
            <a:ext cx="422862" cy="440724"/>
          </a:xfrm>
          <a:prstGeom prst="rect">
            <a:avLst/>
          </a:prstGeom>
        </p:spPr>
      </p:pic>
      <p:sp>
        <p:nvSpPr>
          <p:cNvPr id="6" name="Espaço Reservado para Conteúdo 2">
            <a:extLst>
              <a:ext uri="{FF2B5EF4-FFF2-40B4-BE49-F238E27FC236}">
                <a16:creationId xmlns="" xmlns:a16="http://schemas.microsoft.com/office/drawing/2014/main" id="{BB5DD53B-EBB0-4739-AA1A-977E1FE83896}"/>
              </a:ext>
            </a:extLst>
          </p:cNvPr>
          <p:cNvSpPr txBox="1">
            <a:spLocks/>
          </p:cNvSpPr>
          <p:nvPr/>
        </p:nvSpPr>
        <p:spPr>
          <a:xfrm>
            <a:off x="6079524" y="1859890"/>
            <a:ext cx="4938111" cy="435967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Serviços pendentes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Serviços finalizados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Finanças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Colaboradores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Serviços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Histórico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Cadastro </a:t>
            </a: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edição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Padrão de detalhes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pt-BR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pt-BR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Font typeface="Calibri" panose="020F0502020204030204" pitchFamily="34" charset="0"/>
              <a:buNone/>
            </a:pPr>
            <a:endParaRPr lang="pt-BR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Calibri" panose="020F0502020204030204" pitchFamily="34" charset="0"/>
              <a:buNone/>
            </a:pPr>
            <a:endParaRPr lang="pt-BR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Calibri" panose="020F0502020204030204" pitchFamily="34" charset="0"/>
              <a:buNone/>
            </a:pPr>
            <a:endParaRPr lang="pt-BR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Calibri" panose="020F0502020204030204" pitchFamily="34" charset="0"/>
              <a:buNone/>
            </a:pP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4AB6A-A7E8-49A3-9DDE-B468C885D9DF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6504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iva">
  <a:themeElements>
    <a:clrScheme name="Retrospectiva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B9F25"/>
      </a:hlink>
      <a:folHlink>
        <a:srgbClr val="B26B02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CA72677B-2F8C-4192-8EBE-D360BE3B20F6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780</TotalTime>
  <Words>231</Words>
  <Application>Microsoft Office PowerPoint</Application>
  <PresentationFormat>Widescreen</PresentationFormat>
  <Paragraphs>126</Paragraphs>
  <Slides>14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Retrospectiva</vt:lpstr>
      <vt:lpstr>Apresentação do PowerPoint</vt:lpstr>
      <vt:lpstr>A equipe</vt:lpstr>
      <vt:lpstr>Sumário</vt:lpstr>
      <vt:lpstr>Problema</vt:lpstr>
      <vt:lpstr>Justificativa</vt:lpstr>
      <vt:lpstr>Objetivo Geral</vt:lpstr>
      <vt:lpstr>Objetivos Específicos</vt:lpstr>
      <vt:lpstr>O que é a Servitiba?</vt:lpstr>
      <vt:lpstr>Requisitos Funcionais</vt:lpstr>
      <vt:lpstr>Requisitos Não Funcionais</vt:lpstr>
      <vt:lpstr>Apresentação do PowerPoint</vt:lpstr>
      <vt:lpstr>Conclusão e Trabalhos Futuros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VICTOR R GANTZEL</dc:creator>
  <cp:lastModifiedBy>Leonardo</cp:lastModifiedBy>
  <cp:revision>12</cp:revision>
  <dcterms:created xsi:type="dcterms:W3CDTF">2019-12-03T23:32:43Z</dcterms:created>
  <dcterms:modified xsi:type="dcterms:W3CDTF">2019-12-04T20:32:33Z</dcterms:modified>
</cp:coreProperties>
</file>