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9" r:id="rId11"/>
    <p:sldId id="267" r:id="rId12"/>
    <p:sldId id="277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7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6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5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5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55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18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3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44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0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9E60B2-1E98-461F-ABAB-B833500A5E75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24AB6A-A7E8-49A3-9DDE-B468C885D9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59F64E0-879C-4B37-BF00-BC8C5CDCC4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731"/>
          <a:stretch/>
        </p:blipFill>
        <p:spPr>
          <a:xfrm>
            <a:off x="0" y="971467"/>
            <a:ext cx="12192031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4938111" cy="4359677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Figuras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Centralizar mapa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Padrão de detalhes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Padrão de cores</a:t>
            </a: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1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8E20EB79-7171-47E0-ACDE-F4B858F89259}"/>
              </a:ext>
            </a:extLst>
          </p:cNvPr>
          <p:cNvSpPr txBox="1">
            <a:spLocks/>
          </p:cNvSpPr>
          <p:nvPr/>
        </p:nvSpPr>
        <p:spPr>
          <a:xfrm>
            <a:off x="1545066" y="2789099"/>
            <a:ext cx="7417701" cy="7696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 do sistema...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 e Trabalhos Futuros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891"/>
            <a:ext cx="4583885" cy="1179872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1141413" y="1859890"/>
            <a:ext cx="4649787" cy="10398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Funcionais </a:t>
            </a: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29" y="2379804"/>
            <a:ext cx="335692" cy="335692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5725297" y="1859890"/>
            <a:ext cx="5955957" cy="40713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Centralizar mapa </a:t>
            </a: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15" y="2753499"/>
            <a:ext cx="335692" cy="3356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10" y="3156221"/>
            <a:ext cx="335692" cy="3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866832" y="1003155"/>
            <a:ext cx="10754025" cy="48457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Figuras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Notificações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Modificação e recuperação de senha via e-mail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Trâmites financeiros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Nota Fiscal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Criptografia</a:t>
            </a:r>
          </a:p>
          <a:p>
            <a:pPr marL="384048" lvl="2" indent="0">
              <a:buNone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7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59F64E0-879C-4B37-BF00-BC8C5CDCC4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731"/>
          <a:stretch/>
        </p:blipFill>
        <p:spPr>
          <a:xfrm>
            <a:off x="0" y="971467"/>
            <a:ext cx="12192031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9905998" cy="4298023"/>
          </a:xfrm>
        </p:spPr>
        <p:txBody>
          <a:bodyPr>
            <a:normAutofit lnSpcReduction="1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Leonardo Felipe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Lucas Mattei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Nicolas Sourient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Ronaldo Bini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Victor Gantzel</a:t>
            </a:r>
          </a:p>
          <a:p>
            <a:endParaRPr lang="pt-BR" sz="2800" dirty="0"/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Orientadora: Andreia de Jesus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810" y="276558"/>
            <a:ext cx="1319629" cy="8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6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9905998" cy="4672715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a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Servitiba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 do sistema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 e Trabalhos Futuros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1"/>
            <a:ext cx="9905998" cy="2687396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padronização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não confiável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 com pagamento</a:t>
            </a: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1"/>
            <a:ext cx="9905998" cy="2687396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Buscar a solução do problema, padronizando as ofertas de serviços; reunir informações e avaliações dos clientes e empresas.</a:t>
            </a: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6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1"/>
            <a:ext cx="9905998" cy="2687396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Desenvolver uma plataforma web de intermediação de prestadores de serviço e contratantes, que garanta segurança e praticidade à ambos em todo o processo contratual</a:t>
            </a: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9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890"/>
            <a:ext cx="10951733" cy="4359677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Utilizar ferramentas e métodos modernos para o desenvolvimento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Fácil acesso a serviços de diferentes categorias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Qualificações confiáveis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 padronizadas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Previsão de preço para o cliente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Segurança no pagamento</a:t>
            </a: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Servitiba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890"/>
            <a:ext cx="9987907" cy="4359677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Economia do compartilhamento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Uber, </a:t>
            </a:r>
            <a:r>
              <a:rPr lang="pt-BR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endParaRPr lang="pt-BR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pt-BR" sz="2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pt-BR" sz="2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0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0EB79-7171-47E0-ACDE-F4B858F8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558"/>
            <a:ext cx="9905998" cy="145223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890"/>
            <a:ext cx="4938111" cy="4359677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Cadastrar Prestador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Cadastrar Cliente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Visualização no mapa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para término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Contrato e chat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solicitações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 solicitados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 em execução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C821069-0DB8-489A-B78E-11B18B2FF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38" y="6417276"/>
            <a:ext cx="422862" cy="44072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xmlns="" id="{BB5DD53B-EBB0-4739-AA1A-977E1FE83896}"/>
              </a:ext>
            </a:extLst>
          </p:cNvPr>
          <p:cNvSpPr txBox="1">
            <a:spLocks/>
          </p:cNvSpPr>
          <p:nvPr/>
        </p:nvSpPr>
        <p:spPr>
          <a:xfrm>
            <a:off x="6079524" y="1859890"/>
            <a:ext cx="4938111" cy="43596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 pendentes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 finalizados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Finanças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Colaboradores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edição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043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774</TotalTime>
  <Words>217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Retrospectiva</vt:lpstr>
      <vt:lpstr>Apresentação do PowerPoint</vt:lpstr>
      <vt:lpstr>A equipe</vt:lpstr>
      <vt:lpstr>Sumário</vt:lpstr>
      <vt:lpstr>Problema</vt:lpstr>
      <vt:lpstr>Justificativa</vt:lpstr>
      <vt:lpstr>Objetivo Geral</vt:lpstr>
      <vt:lpstr>Objetivos Específicos</vt:lpstr>
      <vt:lpstr>O que é a Servitiba?</vt:lpstr>
      <vt:lpstr>Requisitos Funcionais</vt:lpstr>
      <vt:lpstr>Requisitos Não Funcionais</vt:lpstr>
      <vt:lpstr>Apresentação do PowerPoint</vt:lpstr>
      <vt:lpstr>Conclusão e Trabalhos Futuros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R GANTZEL</dc:creator>
  <cp:lastModifiedBy>Leonardo</cp:lastModifiedBy>
  <cp:revision>11</cp:revision>
  <dcterms:created xsi:type="dcterms:W3CDTF">2019-12-03T23:32:43Z</dcterms:created>
  <dcterms:modified xsi:type="dcterms:W3CDTF">2019-12-04T20:24:16Z</dcterms:modified>
</cp:coreProperties>
</file>