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"/>
  </p:notesMasterIdLst>
  <p:sldIdLst>
    <p:sldId id="369" r:id="rId2"/>
    <p:sldId id="36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2B7"/>
    <a:srgbClr val="0119F9"/>
    <a:srgbClr val="5802AE"/>
    <a:srgbClr val="870FFC"/>
    <a:srgbClr val="281D45"/>
    <a:srgbClr val="2C0F49"/>
    <a:srgbClr val="16A8FE"/>
    <a:srgbClr val="4E5DFE"/>
    <a:srgbClr val="714EDF"/>
    <a:srgbClr val="2E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D0C2-651F-48EB-9014-B477B62D2459}" v="33" dt="2020-06-16T18:3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FD7B-09D7-4A02-A347-061E229C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8E03-A5CF-46DC-B3E7-9ED11820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77DB0-9756-4678-90B8-EF69621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00DFE-7409-4409-9147-C69AF0D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DC820-3D90-486C-BA89-60A2704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0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8CC93-278D-4E21-872E-79EE2386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4931D-2920-4005-81D3-A2487C18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E8788-24F2-4631-86C0-09084A9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E4227-1318-403D-B36F-9D5D53F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10E36-1D0C-4763-A9E8-9E71B0A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95E51B-A666-4437-98FD-76D5012D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456E6-76A8-4B19-9438-299368E1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8A588-9E65-4FCC-964E-943A430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C28B2-7CBB-4E9C-8091-4F0340D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39213-397A-4B13-8835-E3C93FE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5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7FD6B-6037-4D86-A94A-89E5572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C3938-D871-4D2C-8D2A-D9D86085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D2657-CADA-418B-82A4-C249E23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6D8E4-6FF5-4CEA-8BE5-3BF04E8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9DCD6-2F82-4205-8B8F-251B451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CEE4-8C35-4530-847A-915B12EE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D19DA-B107-4996-81DB-BEFBF4F9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CBF-0EC7-42ED-BD1B-421195E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2BBE3-14D8-48C7-AAF2-F4D399F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FE538-7435-415F-B132-564D0FB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5BA8-B6FA-412A-B7C9-82BBD5B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D44C9-70AF-4051-9DF0-EC7AE129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03BFBB-F242-4F5F-9571-D870BBCC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8A165-BB46-4878-8436-DDF3B68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E3F5C6-7643-4760-B5B1-3445E3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9E8C2-379A-4674-817F-0F4BA0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BD90-CA91-410F-AE84-F6B508D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327A8-0B6C-42DC-BE79-8091C34D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0B1CD-E7BB-40C6-A03C-EA7FC790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81588-5F4E-4043-BA0B-4972E660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508FA-3445-452C-B6E4-E26DB9EB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36D2B-8400-491A-A8E4-5239A28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DCF851-DCBA-45E9-A607-5F80B30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5C7C2F-16D2-48F8-9CFF-20BEF3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6D2E-FD95-4187-B101-D871BC0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CC7F2-93F4-4C5B-89B0-7973BBAE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E7DAC-34BB-4844-BACF-2B432AE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E4B298-C8CE-4A74-9377-B83254E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0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499305-04A9-475B-B900-D4C2A7D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F1F09F-D992-41C2-B0C7-2ABD3A5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E6DE9-3635-4E0D-B16A-8B459F1F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0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0356-48A0-4F3A-A678-B7C529C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6B060-3D3C-4D9C-B007-A28A9692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4D71DC-6108-4B2A-BCB1-FCD62585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317FFE-97A4-4221-946B-0755AE82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2FF21-F29C-4CB8-98D9-D92A6CFE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BF04C-91E7-4108-9E0B-8BC93DE4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9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5C362-C15B-42B0-9C59-C7EB65AD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F5627B-0662-4708-A1CB-7FA1F1C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97A626-18B8-4181-B217-F3C4E278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81670-2C24-47D1-A4F6-D79DF308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D92ED-ABB2-4214-8482-1403A74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D4CCD-DB47-49A0-811E-93F6899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C7DE86-FD90-4D89-BBC6-16255ED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C86F-54FC-4CD7-BCCC-FB60963D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C4A3A-7953-45F7-95F1-157F9FC1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0ED7-156A-497F-AB7E-796633CD8448}" type="datetimeFigureOut">
              <a:rPr lang="pt-BR" smtClean="0"/>
              <a:t>10/02/2022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513F2-7B8F-4A34-96EE-843FA2AD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C772-5C9C-4EB0-854C-24C4302C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D2245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2" y="550580"/>
            <a:ext cx="3551473" cy="6100047"/>
          </a:xfrm>
          <a:prstGeom prst="roundRect">
            <a:avLst>
              <a:gd name="adj" fmla="val 4421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6" name="Agrupar 50">
            <a:extLst>
              <a:ext uri="{FF2B5EF4-FFF2-40B4-BE49-F238E27FC236}">
                <a16:creationId xmlns:a16="http://schemas.microsoft.com/office/drawing/2014/main" id="{D008A58F-FFBC-4138-951C-8000ECA76BE9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2" name="Forma Livre: Forma 52">
              <a:extLst>
                <a:ext uri="{FF2B5EF4-FFF2-40B4-BE49-F238E27FC236}">
                  <a16:creationId xmlns:a16="http://schemas.microsoft.com/office/drawing/2014/main" id="{BAA7714F-359B-4138-BD63-9B1824A1AA34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orma Livre: Forma 54">
              <a:extLst>
                <a:ext uri="{FF2B5EF4-FFF2-40B4-BE49-F238E27FC236}">
                  <a16:creationId xmlns:a16="http://schemas.microsoft.com/office/drawing/2014/main" id="{5AFBD32F-F531-4C9E-A270-C4A3A09079FB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20FA3DA-D5D5-49BF-93C7-33BE60D6B9BD}"/>
              </a:ext>
            </a:extLst>
          </p:cNvPr>
          <p:cNvSpPr/>
          <p:nvPr/>
        </p:nvSpPr>
        <p:spPr>
          <a:xfrm>
            <a:off x="833046" y="4110526"/>
            <a:ext cx="3538534" cy="2528195"/>
          </a:xfrm>
          <a:prstGeom prst="roundRect">
            <a:avLst>
              <a:gd name="adj" fmla="val 3122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49999907-C088-4E5D-90C5-C39D67523CAE}"/>
              </a:ext>
            </a:extLst>
          </p:cNvPr>
          <p:cNvSpPr/>
          <p:nvPr/>
        </p:nvSpPr>
        <p:spPr>
          <a:xfrm>
            <a:off x="850318" y="1725621"/>
            <a:ext cx="7326214" cy="2189440"/>
          </a:xfrm>
          <a:prstGeom prst="roundRect">
            <a:avLst>
              <a:gd name="adj" fmla="val 3074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6DA8729-9E5D-4DBB-AF87-8ECB08933703}"/>
              </a:ext>
            </a:extLst>
          </p:cNvPr>
          <p:cNvSpPr/>
          <p:nvPr/>
        </p:nvSpPr>
        <p:spPr>
          <a:xfrm>
            <a:off x="4625059" y="4122432"/>
            <a:ext cx="3551473" cy="2528195"/>
          </a:xfrm>
          <a:prstGeom prst="roundRect">
            <a:avLst>
              <a:gd name="adj" fmla="val 2750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71B0AF95-A3C2-4E8F-A308-25CF74999B18}"/>
              </a:ext>
            </a:extLst>
          </p:cNvPr>
          <p:cNvSpPr/>
          <p:nvPr/>
        </p:nvSpPr>
        <p:spPr>
          <a:xfrm>
            <a:off x="833048" y="522561"/>
            <a:ext cx="2248108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7030A0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ED2D12E1-707A-4765-8028-AE2170BA8F84}"/>
              </a:ext>
            </a:extLst>
          </p:cNvPr>
          <p:cNvSpPr/>
          <p:nvPr/>
        </p:nvSpPr>
        <p:spPr>
          <a:xfrm>
            <a:off x="990606" y="857069"/>
            <a:ext cx="365760" cy="365771"/>
          </a:xfrm>
          <a:custGeom>
            <a:avLst/>
            <a:gdLst>
              <a:gd name="connsiteX0" fmla="*/ 182880 w 365760"/>
              <a:gd name="connsiteY0" fmla="*/ 0 h 365771"/>
              <a:gd name="connsiteX1" fmla="*/ 365760 w 365760"/>
              <a:gd name="connsiteY1" fmla="*/ 182891 h 365771"/>
              <a:gd name="connsiteX2" fmla="*/ 182880 w 365760"/>
              <a:gd name="connsiteY2" fmla="*/ 365771 h 365771"/>
              <a:gd name="connsiteX3" fmla="*/ 0 w 365760"/>
              <a:gd name="connsiteY3" fmla="*/ 182891 h 365771"/>
              <a:gd name="connsiteX4" fmla="*/ 182880 w 365760"/>
              <a:gd name="connsiteY4" fmla="*/ 0 h 3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71">
                <a:moveTo>
                  <a:pt x="182880" y="0"/>
                </a:moveTo>
                <a:cubicBezTo>
                  <a:pt x="283883" y="0"/>
                  <a:pt x="365760" y="81889"/>
                  <a:pt x="365760" y="182891"/>
                </a:cubicBezTo>
                <a:cubicBezTo>
                  <a:pt x="365760" y="283894"/>
                  <a:pt x="283883" y="365771"/>
                  <a:pt x="182880" y="365771"/>
                </a:cubicBezTo>
                <a:cubicBezTo>
                  <a:pt x="81878" y="365771"/>
                  <a:pt x="0" y="283894"/>
                  <a:pt x="0" y="182891"/>
                </a:cubicBezTo>
                <a:cubicBezTo>
                  <a:pt x="0" y="81889"/>
                  <a:pt x="81878" y="0"/>
                  <a:pt x="182880" y="0"/>
                </a:cubicBezTo>
                <a:close/>
              </a:path>
            </a:pathLst>
          </a:custGeom>
          <a:solidFill>
            <a:srgbClr val="870FFC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E99F2499-A78F-4BCF-B3EC-1AC1AA8EEF70}"/>
              </a:ext>
            </a:extLst>
          </p:cNvPr>
          <p:cNvSpPr/>
          <p:nvPr/>
        </p:nvSpPr>
        <p:spPr>
          <a:xfrm>
            <a:off x="1097287" y="963764"/>
            <a:ext cx="152401" cy="152392"/>
          </a:xfrm>
          <a:custGeom>
            <a:avLst/>
            <a:gdLst>
              <a:gd name="connsiteX0" fmla="*/ 97045 w 152401"/>
              <a:gd name="connsiteY0" fmla="*/ 34504 h 152392"/>
              <a:gd name="connsiteX1" fmla="*/ 113526 w 152401"/>
              <a:gd name="connsiteY1" fmla="*/ 10339 h 152392"/>
              <a:gd name="connsiteX2" fmla="*/ 114280 w 152401"/>
              <a:gd name="connsiteY2" fmla="*/ 7144 h 152392"/>
              <a:gd name="connsiteX3" fmla="*/ 107159 w 152401"/>
              <a:gd name="connsiteY3" fmla="*/ 0 h 152392"/>
              <a:gd name="connsiteX4" fmla="*/ 45250 w 152401"/>
              <a:gd name="connsiteY4" fmla="*/ 0 h 152392"/>
              <a:gd name="connsiteX5" fmla="*/ 45250 w 152401"/>
              <a:gd name="connsiteY5" fmla="*/ 0 h 152392"/>
              <a:gd name="connsiteX6" fmla="*/ 38106 w 152401"/>
              <a:gd name="connsiteY6" fmla="*/ 7144 h 152392"/>
              <a:gd name="connsiteX7" fmla="*/ 38860 w 152401"/>
              <a:gd name="connsiteY7" fmla="*/ 10339 h 152392"/>
              <a:gd name="connsiteX8" fmla="*/ 55364 w 152401"/>
              <a:gd name="connsiteY8" fmla="*/ 34504 h 152392"/>
              <a:gd name="connsiteX9" fmla="*/ 25 w 152401"/>
              <a:gd name="connsiteY9" fmla="*/ 122625 h 152392"/>
              <a:gd name="connsiteX10" fmla="*/ 32672 w 152401"/>
              <a:gd name="connsiteY10" fmla="*/ 152392 h 152392"/>
              <a:gd name="connsiteX11" fmla="*/ 119736 w 152401"/>
              <a:gd name="connsiteY11" fmla="*/ 152392 h 152392"/>
              <a:gd name="connsiteX12" fmla="*/ 152384 w 152401"/>
              <a:gd name="connsiteY12" fmla="*/ 122625 h 152392"/>
              <a:gd name="connsiteX13" fmla="*/ 97045 w 152401"/>
              <a:gd name="connsiteY13" fmla="*/ 34504 h 152392"/>
              <a:gd name="connsiteX14" fmla="*/ 93557 w 152401"/>
              <a:gd name="connsiteY14" fmla="*/ 14287 h 152392"/>
              <a:gd name="connsiteX15" fmla="*/ 82172 w 152401"/>
              <a:gd name="connsiteY15" fmla="*/ 30960 h 152392"/>
              <a:gd name="connsiteX16" fmla="*/ 70236 w 152401"/>
              <a:gd name="connsiteY16" fmla="*/ 30960 h 152392"/>
              <a:gd name="connsiteX17" fmla="*/ 58862 w 152401"/>
              <a:gd name="connsiteY17" fmla="*/ 14287 h 152392"/>
              <a:gd name="connsiteX18" fmla="*/ 93557 w 152401"/>
              <a:gd name="connsiteY18" fmla="*/ 14287 h 152392"/>
              <a:gd name="connsiteX19" fmla="*/ 138096 w 152401"/>
              <a:gd name="connsiteY19" fmla="*/ 122625 h 152392"/>
              <a:gd name="connsiteX20" fmla="*/ 119736 w 152401"/>
              <a:gd name="connsiteY20" fmla="*/ 138105 h 152392"/>
              <a:gd name="connsiteX21" fmla="*/ 32672 w 152401"/>
              <a:gd name="connsiteY21" fmla="*/ 138105 h 152392"/>
              <a:gd name="connsiteX22" fmla="*/ 14324 w 152401"/>
              <a:gd name="connsiteY22" fmla="*/ 122625 h 152392"/>
              <a:gd name="connsiteX23" fmla="*/ 65196 w 152401"/>
              <a:gd name="connsiteY23" fmla="*/ 45236 h 152392"/>
              <a:gd name="connsiteX24" fmla="*/ 87246 w 152401"/>
              <a:gd name="connsiteY24" fmla="*/ 45236 h 152392"/>
              <a:gd name="connsiteX25" fmla="*/ 138096 w 152401"/>
              <a:gd name="connsiteY25" fmla="*/ 122625 h 152392"/>
              <a:gd name="connsiteX26" fmla="*/ 138096 w 152401"/>
              <a:gd name="connsiteY26" fmla="*/ 122625 h 152392"/>
              <a:gd name="connsiteX27" fmla="*/ 85019 w 152401"/>
              <a:gd name="connsiteY27" fmla="*/ 92486 h 152392"/>
              <a:gd name="connsiteX28" fmla="*/ 70427 w 152401"/>
              <a:gd name="connsiteY28" fmla="*/ 88166 h 152392"/>
              <a:gd name="connsiteX29" fmla="*/ 67581 w 152401"/>
              <a:gd name="connsiteY29" fmla="*/ 84094 h 152392"/>
              <a:gd name="connsiteX30" fmla="*/ 71406 w 152401"/>
              <a:gd name="connsiteY30" fmla="*/ 79864 h 152392"/>
              <a:gd name="connsiteX31" fmla="*/ 80507 w 152401"/>
              <a:gd name="connsiteY31" fmla="*/ 79864 h 152392"/>
              <a:gd name="connsiteX32" fmla="*/ 84659 w 152401"/>
              <a:gd name="connsiteY32" fmla="*/ 81056 h 152392"/>
              <a:gd name="connsiteX33" fmla="*/ 86155 w 152401"/>
              <a:gd name="connsiteY33" fmla="*/ 81517 h 152392"/>
              <a:gd name="connsiteX34" fmla="*/ 87932 w 152401"/>
              <a:gd name="connsiteY34" fmla="*/ 80831 h 152392"/>
              <a:gd name="connsiteX35" fmla="*/ 91724 w 152401"/>
              <a:gd name="connsiteY35" fmla="*/ 77209 h 152392"/>
              <a:gd name="connsiteX36" fmla="*/ 92522 w 152401"/>
              <a:gd name="connsiteY36" fmla="*/ 75352 h 152392"/>
              <a:gd name="connsiteX37" fmla="*/ 91532 w 152401"/>
              <a:gd name="connsiteY37" fmla="*/ 73339 h 152392"/>
              <a:gd name="connsiteX38" fmla="*/ 81351 w 152401"/>
              <a:gd name="connsiteY38" fmla="*/ 69716 h 152392"/>
              <a:gd name="connsiteX39" fmla="*/ 81351 w 152401"/>
              <a:gd name="connsiteY39" fmla="*/ 64474 h 152392"/>
              <a:gd name="connsiteX40" fmla="*/ 78775 w 152401"/>
              <a:gd name="connsiteY40" fmla="*/ 61909 h 152392"/>
              <a:gd name="connsiteX41" fmla="*/ 78764 w 152401"/>
              <a:gd name="connsiteY41" fmla="*/ 61909 h 152392"/>
              <a:gd name="connsiteX42" fmla="*/ 73577 w 152401"/>
              <a:gd name="connsiteY42" fmla="*/ 61909 h 152392"/>
              <a:gd name="connsiteX43" fmla="*/ 73577 w 152401"/>
              <a:gd name="connsiteY43" fmla="*/ 61909 h 152392"/>
              <a:gd name="connsiteX44" fmla="*/ 70990 w 152401"/>
              <a:gd name="connsiteY44" fmla="*/ 64474 h 152392"/>
              <a:gd name="connsiteX45" fmla="*/ 70990 w 152401"/>
              <a:gd name="connsiteY45" fmla="*/ 69671 h 152392"/>
              <a:gd name="connsiteX46" fmla="*/ 57152 w 152401"/>
              <a:gd name="connsiteY46" fmla="*/ 84128 h 152392"/>
              <a:gd name="connsiteX47" fmla="*/ 67390 w 152401"/>
              <a:gd name="connsiteY47" fmla="*/ 98033 h 152392"/>
              <a:gd name="connsiteX48" fmla="*/ 81981 w 152401"/>
              <a:gd name="connsiteY48" fmla="*/ 102364 h 152392"/>
              <a:gd name="connsiteX49" fmla="*/ 84827 w 152401"/>
              <a:gd name="connsiteY49" fmla="*/ 106436 h 152392"/>
              <a:gd name="connsiteX50" fmla="*/ 81002 w 152401"/>
              <a:gd name="connsiteY50" fmla="*/ 110666 h 152392"/>
              <a:gd name="connsiteX51" fmla="*/ 71890 w 152401"/>
              <a:gd name="connsiteY51" fmla="*/ 110666 h 152392"/>
              <a:gd name="connsiteX52" fmla="*/ 67750 w 152401"/>
              <a:gd name="connsiteY52" fmla="*/ 109474 h 152392"/>
              <a:gd name="connsiteX53" fmla="*/ 66254 w 152401"/>
              <a:gd name="connsiteY53" fmla="*/ 109013 h 152392"/>
              <a:gd name="connsiteX54" fmla="*/ 64476 w 152401"/>
              <a:gd name="connsiteY54" fmla="*/ 109699 h 152392"/>
              <a:gd name="connsiteX55" fmla="*/ 60651 w 152401"/>
              <a:gd name="connsiteY55" fmla="*/ 113287 h 152392"/>
              <a:gd name="connsiteX56" fmla="*/ 59852 w 152401"/>
              <a:gd name="connsiteY56" fmla="*/ 115144 h 152392"/>
              <a:gd name="connsiteX57" fmla="*/ 60842 w 152401"/>
              <a:gd name="connsiteY57" fmla="*/ 117158 h 152392"/>
              <a:gd name="connsiteX58" fmla="*/ 71024 w 152401"/>
              <a:gd name="connsiteY58" fmla="*/ 120780 h 152392"/>
              <a:gd name="connsiteX59" fmla="*/ 71024 w 152401"/>
              <a:gd name="connsiteY59" fmla="*/ 126000 h 152392"/>
              <a:gd name="connsiteX60" fmla="*/ 73600 w 152401"/>
              <a:gd name="connsiteY60" fmla="*/ 128565 h 152392"/>
              <a:gd name="connsiteX61" fmla="*/ 73611 w 152401"/>
              <a:gd name="connsiteY61" fmla="*/ 128565 h 152392"/>
              <a:gd name="connsiteX62" fmla="*/ 78797 w 152401"/>
              <a:gd name="connsiteY62" fmla="*/ 128565 h 152392"/>
              <a:gd name="connsiteX63" fmla="*/ 78797 w 152401"/>
              <a:gd name="connsiteY63" fmla="*/ 128565 h 152392"/>
              <a:gd name="connsiteX64" fmla="*/ 81385 w 152401"/>
              <a:gd name="connsiteY64" fmla="*/ 126000 h 152392"/>
              <a:gd name="connsiteX65" fmla="*/ 81385 w 152401"/>
              <a:gd name="connsiteY65" fmla="*/ 120847 h 152392"/>
              <a:gd name="connsiteX66" fmla="*/ 95256 w 152401"/>
              <a:gd name="connsiteY66" fmla="*/ 106391 h 152392"/>
              <a:gd name="connsiteX67" fmla="*/ 85019 w 152401"/>
              <a:gd name="connsiteY67" fmla="*/ 92486 h 152392"/>
              <a:gd name="connsiteX68" fmla="*/ 85019 w 152401"/>
              <a:gd name="connsiteY68" fmla="*/ 92486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2401" h="152392">
                <a:moveTo>
                  <a:pt x="97045" y="34504"/>
                </a:moveTo>
                <a:lnTo>
                  <a:pt x="113526" y="10339"/>
                </a:lnTo>
                <a:cubicBezTo>
                  <a:pt x="114032" y="9349"/>
                  <a:pt x="114280" y="8246"/>
                  <a:pt x="114280" y="7144"/>
                </a:cubicBezTo>
                <a:cubicBezTo>
                  <a:pt x="114280" y="3206"/>
                  <a:pt x="111096" y="11"/>
                  <a:pt x="107159" y="0"/>
                </a:cubicBezTo>
                <a:lnTo>
                  <a:pt x="45250" y="0"/>
                </a:lnTo>
                <a:cubicBezTo>
                  <a:pt x="45250" y="0"/>
                  <a:pt x="45250" y="0"/>
                  <a:pt x="45250" y="0"/>
                </a:cubicBezTo>
                <a:cubicBezTo>
                  <a:pt x="41301" y="0"/>
                  <a:pt x="38106" y="3195"/>
                  <a:pt x="38106" y="7144"/>
                </a:cubicBezTo>
                <a:cubicBezTo>
                  <a:pt x="38106" y="8246"/>
                  <a:pt x="38365" y="9349"/>
                  <a:pt x="38860" y="10339"/>
                </a:cubicBezTo>
                <a:lnTo>
                  <a:pt x="55364" y="34504"/>
                </a:lnTo>
                <a:cubicBezTo>
                  <a:pt x="-2923" y="70144"/>
                  <a:pt x="25" y="116696"/>
                  <a:pt x="25" y="122625"/>
                </a:cubicBezTo>
                <a:cubicBezTo>
                  <a:pt x="25" y="139073"/>
                  <a:pt x="14650" y="152392"/>
                  <a:pt x="32672" y="152392"/>
                </a:cubicBezTo>
                <a:lnTo>
                  <a:pt x="119736" y="152392"/>
                </a:lnTo>
                <a:cubicBezTo>
                  <a:pt x="137770" y="152392"/>
                  <a:pt x="152384" y="139073"/>
                  <a:pt x="152384" y="122625"/>
                </a:cubicBezTo>
                <a:cubicBezTo>
                  <a:pt x="152384" y="116797"/>
                  <a:pt x="155005" y="69941"/>
                  <a:pt x="97045" y="34504"/>
                </a:cubicBezTo>
                <a:close/>
                <a:moveTo>
                  <a:pt x="93557" y="14287"/>
                </a:moveTo>
                <a:lnTo>
                  <a:pt x="82172" y="30960"/>
                </a:lnTo>
                <a:lnTo>
                  <a:pt x="70236" y="30960"/>
                </a:lnTo>
                <a:lnTo>
                  <a:pt x="58862" y="14287"/>
                </a:lnTo>
                <a:lnTo>
                  <a:pt x="93557" y="14287"/>
                </a:lnTo>
                <a:close/>
                <a:moveTo>
                  <a:pt x="138096" y="122625"/>
                </a:moveTo>
                <a:cubicBezTo>
                  <a:pt x="138096" y="131164"/>
                  <a:pt x="129861" y="138105"/>
                  <a:pt x="119736" y="138105"/>
                </a:cubicBezTo>
                <a:lnTo>
                  <a:pt x="32672" y="138105"/>
                </a:lnTo>
                <a:cubicBezTo>
                  <a:pt x="22559" y="138105"/>
                  <a:pt x="14324" y="131164"/>
                  <a:pt x="14324" y="122625"/>
                </a:cubicBezTo>
                <a:cubicBezTo>
                  <a:pt x="14076" y="98516"/>
                  <a:pt x="24032" y="70402"/>
                  <a:pt x="65196" y="45236"/>
                </a:cubicBezTo>
                <a:lnTo>
                  <a:pt x="87246" y="45236"/>
                </a:lnTo>
                <a:cubicBezTo>
                  <a:pt x="128196" y="70301"/>
                  <a:pt x="138299" y="98494"/>
                  <a:pt x="138096" y="122625"/>
                </a:cubicBezTo>
                <a:lnTo>
                  <a:pt x="138096" y="122625"/>
                </a:lnTo>
                <a:close/>
                <a:moveTo>
                  <a:pt x="85019" y="92486"/>
                </a:moveTo>
                <a:lnTo>
                  <a:pt x="70427" y="88166"/>
                </a:lnTo>
                <a:cubicBezTo>
                  <a:pt x="68751" y="87682"/>
                  <a:pt x="67581" y="86017"/>
                  <a:pt x="67581" y="84094"/>
                </a:cubicBezTo>
                <a:cubicBezTo>
                  <a:pt x="67581" y="81754"/>
                  <a:pt x="69302" y="79864"/>
                  <a:pt x="71406" y="79864"/>
                </a:cubicBezTo>
                <a:lnTo>
                  <a:pt x="80507" y="79864"/>
                </a:lnTo>
                <a:cubicBezTo>
                  <a:pt x="81981" y="79864"/>
                  <a:pt x="83410" y="80280"/>
                  <a:pt x="84659" y="81056"/>
                </a:cubicBezTo>
                <a:cubicBezTo>
                  <a:pt x="85097" y="81349"/>
                  <a:pt x="85615" y="81517"/>
                  <a:pt x="86155" y="81517"/>
                </a:cubicBezTo>
                <a:cubicBezTo>
                  <a:pt x="86807" y="81517"/>
                  <a:pt x="87449" y="81270"/>
                  <a:pt x="87932" y="80831"/>
                </a:cubicBezTo>
                <a:lnTo>
                  <a:pt x="91724" y="77209"/>
                </a:lnTo>
                <a:cubicBezTo>
                  <a:pt x="92230" y="76725"/>
                  <a:pt x="92522" y="76050"/>
                  <a:pt x="92522" y="75352"/>
                </a:cubicBezTo>
                <a:cubicBezTo>
                  <a:pt x="92522" y="74565"/>
                  <a:pt x="92151" y="73822"/>
                  <a:pt x="91532" y="73339"/>
                </a:cubicBezTo>
                <a:cubicBezTo>
                  <a:pt x="88562" y="71168"/>
                  <a:pt x="85030" y="69896"/>
                  <a:pt x="81351" y="69716"/>
                </a:cubicBezTo>
                <a:lnTo>
                  <a:pt x="81351" y="64474"/>
                </a:lnTo>
                <a:cubicBezTo>
                  <a:pt x="81351" y="63056"/>
                  <a:pt x="80192" y="61909"/>
                  <a:pt x="78775" y="61909"/>
                </a:cubicBezTo>
                <a:cubicBezTo>
                  <a:pt x="78764" y="61909"/>
                  <a:pt x="78764" y="61909"/>
                  <a:pt x="78764" y="61909"/>
                </a:cubicBezTo>
                <a:lnTo>
                  <a:pt x="73577" y="61909"/>
                </a:lnTo>
                <a:cubicBezTo>
                  <a:pt x="73577" y="61909"/>
                  <a:pt x="73577" y="61909"/>
                  <a:pt x="73577" y="61909"/>
                </a:cubicBezTo>
                <a:cubicBezTo>
                  <a:pt x="72149" y="61909"/>
                  <a:pt x="71001" y="63056"/>
                  <a:pt x="70990" y="64474"/>
                </a:cubicBezTo>
                <a:lnTo>
                  <a:pt x="70990" y="69671"/>
                </a:lnTo>
                <a:cubicBezTo>
                  <a:pt x="63306" y="69885"/>
                  <a:pt x="57152" y="76275"/>
                  <a:pt x="57152" y="84128"/>
                </a:cubicBezTo>
                <a:cubicBezTo>
                  <a:pt x="57152" y="90529"/>
                  <a:pt x="61371" y="96244"/>
                  <a:pt x="67390" y="98033"/>
                </a:cubicBezTo>
                <a:lnTo>
                  <a:pt x="81981" y="102364"/>
                </a:lnTo>
                <a:cubicBezTo>
                  <a:pt x="83657" y="102836"/>
                  <a:pt x="84827" y="104513"/>
                  <a:pt x="84827" y="106436"/>
                </a:cubicBezTo>
                <a:cubicBezTo>
                  <a:pt x="84827" y="108776"/>
                  <a:pt x="83106" y="110666"/>
                  <a:pt x="81002" y="110666"/>
                </a:cubicBezTo>
                <a:lnTo>
                  <a:pt x="71890" y="110666"/>
                </a:lnTo>
                <a:cubicBezTo>
                  <a:pt x="70427" y="110655"/>
                  <a:pt x="68999" y="110250"/>
                  <a:pt x="67750" y="109474"/>
                </a:cubicBezTo>
                <a:cubicBezTo>
                  <a:pt x="67311" y="109170"/>
                  <a:pt x="66782" y="109013"/>
                  <a:pt x="66254" y="109013"/>
                </a:cubicBezTo>
                <a:cubicBezTo>
                  <a:pt x="65601" y="109013"/>
                  <a:pt x="64960" y="109260"/>
                  <a:pt x="64476" y="109699"/>
                </a:cubicBezTo>
                <a:lnTo>
                  <a:pt x="60651" y="113287"/>
                </a:lnTo>
                <a:cubicBezTo>
                  <a:pt x="60134" y="113771"/>
                  <a:pt x="59852" y="114435"/>
                  <a:pt x="59852" y="115144"/>
                </a:cubicBezTo>
                <a:cubicBezTo>
                  <a:pt x="59852" y="115931"/>
                  <a:pt x="60212" y="116674"/>
                  <a:pt x="60842" y="117158"/>
                </a:cubicBezTo>
                <a:cubicBezTo>
                  <a:pt x="63812" y="119329"/>
                  <a:pt x="67345" y="120589"/>
                  <a:pt x="71024" y="120780"/>
                </a:cubicBezTo>
                <a:lnTo>
                  <a:pt x="71024" y="126000"/>
                </a:lnTo>
                <a:cubicBezTo>
                  <a:pt x="71024" y="127429"/>
                  <a:pt x="72182" y="128565"/>
                  <a:pt x="73600" y="128565"/>
                </a:cubicBezTo>
                <a:cubicBezTo>
                  <a:pt x="73600" y="128565"/>
                  <a:pt x="73611" y="128565"/>
                  <a:pt x="73611" y="128565"/>
                </a:cubicBezTo>
                <a:lnTo>
                  <a:pt x="78797" y="128565"/>
                </a:lnTo>
                <a:cubicBezTo>
                  <a:pt x="78797" y="128565"/>
                  <a:pt x="78797" y="128565"/>
                  <a:pt x="78797" y="128565"/>
                </a:cubicBezTo>
                <a:cubicBezTo>
                  <a:pt x="80215" y="128565"/>
                  <a:pt x="81374" y="127429"/>
                  <a:pt x="81385" y="126000"/>
                </a:cubicBezTo>
                <a:lnTo>
                  <a:pt x="81385" y="120847"/>
                </a:lnTo>
                <a:cubicBezTo>
                  <a:pt x="89035" y="120656"/>
                  <a:pt x="95222" y="114244"/>
                  <a:pt x="95256" y="106391"/>
                </a:cubicBezTo>
                <a:cubicBezTo>
                  <a:pt x="95256" y="99990"/>
                  <a:pt x="91037" y="94286"/>
                  <a:pt x="85019" y="92486"/>
                </a:cubicBezTo>
                <a:lnTo>
                  <a:pt x="85019" y="92486"/>
                </a:lnTo>
                <a:close/>
              </a:path>
            </a:pathLst>
          </a:custGeom>
          <a:solidFill>
            <a:srgbClr val="870FF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069CEBE0-6F0D-4447-A85B-E781224710B5}"/>
              </a:ext>
            </a:extLst>
          </p:cNvPr>
          <p:cNvSpPr/>
          <p:nvPr/>
        </p:nvSpPr>
        <p:spPr>
          <a:xfrm>
            <a:off x="3375014" y="520089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>
                  <a:lumMod val="75000"/>
                </a:schemeClr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4B0AAFB8-879A-4257-BBAF-5DE9AF63F237}"/>
              </a:ext>
            </a:extLst>
          </p:cNvPr>
          <p:cNvSpPr/>
          <p:nvPr/>
        </p:nvSpPr>
        <p:spPr>
          <a:xfrm>
            <a:off x="3542348" y="826664"/>
            <a:ext cx="365759" cy="365759"/>
          </a:xfrm>
          <a:custGeom>
            <a:avLst/>
            <a:gdLst>
              <a:gd name="connsiteX0" fmla="*/ 182880 w 365759"/>
              <a:gd name="connsiteY0" fmla="*/ 0 h 365759"/>
              <a:gd name="connsiteX1" fmla="*/ 365760 w 365759"/>
              <a:gd name="connsiteY1" fmla="*/ 182880 h 365759"/>
              <a:gd name="connsiteX2" fmla="*/ 182880 w 365759"/>
              <a:gd name="connsiteY2" fmla="*/ 365760 h 365759"/>
              <a:gd name="connsiteX3" fmla="*/ 0 w 365759"/>
              <a:gd name="connsiteY3" fmla="*/ 182880 h 365759"/>
              <a:gd name="connsiteX4" fmla="*/ 182880 w 365759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9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8" y="365760"/>
                  <a:pt x="0" y="283883"/>
                  <a:pt x="0" y="182880"/>
                </a:cubicBezTo>
                <a:cubicBezTo>
                  <a:pt x="0" y="81877"/>
                  <a:pt x="81878" y="0"/>
                  <a:pt x="1828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3F98DD80-0D59-4196-83C0-113FDF168D38}"/>
              </a:ext>
            </a:extLst>
          </p:cNvPr>
          <p:cNvSpPr/>
          <p:nvPr/>
        </p:nvSpPr>
        <p:spPr>
          <a:xfrm>
            <a:off x="3649032" y="933348"/>
            <a:ext cx="152392" cy="152392"/>
          </a:xfrm>
          <a:custGeom>
            <a:avLst/>
            <a:gdLst>
              <a:gd name="connsiteX0" fmla="*/ 67151 w 152392"/>
              <a:gd name="connsiteY0" fmla="*/ 69142 h 152392"/>
              <a:gd name="connsiteX1" fmla="*/ 82057 w 152392"/>
              <a:gd name="connsiteY1" fmla="*/ 73395 h 152392"/>
              <a:gd name="connsiteX2" fmla="*/ 83880 w 152392"/>
              <a:gd name="connsiteY2" fmla="*/ 75814 h 152392"/>
              <a:gd name="connsiteX3" fmla="*/ 81371 w 152392"/>
              <a:gd name="connsiteY3" fmla="*/ 78311 h 152392"/>
              <a:gd name="connsiteX4" fmla="*/ 71617 w 152392"/>
              <a:gd name="connsiteY4" fmla="*/ 78311 h 152392"/>
              <a:gd name="connsiteX5" fmla="*/ 68546 w 152392"/>
              <a:gd name="connsiteY5" fmla="*/ 77659 h 152392"/>
              <a:gd name="connsiteX6" fmla="*/ 64350 w 152392"/>
              <a:gd name="connsiteY6" fmla="*/ 78255 h 152392"/>
              <a:gd name="connsiteX7" fmla="*/ 59141 w 152392"/>
              <a:gd name="connsiteY7" fmla="*/ 83464 h 152392"/>
              <a:gd name="connsiteX8" fmla="*/ 59591 w 152392"/>
              <a:gd name="connsiteY8" fmla="*/ 88931 h 152392"/>
              <a:gd name="connsiteX9" fmla="*/ 69052 w 152392"/>
              <a:gd name="connsiteY9" fmla="*/ 92362 h 152392"/>
              <a:gd name="connsiteX10" fmla="*/ 69052 w 152392"/>
              <a:gd name="connsiteY10" fmla="*/ 97628 h 152392"/>
              <a:gd name="connsiteX11" fmla="*/ 73811 w 152392"/>
              <a:gd name="connsiteY11" fmla="*/ 102386 h 152392"/>
              <a:gd name="connsiteX12" fmla="*/ 78581 w 152392"/>
              <a:gd name="connsiteY12" fmla="*/ 102386 h 152392"/>
              <a:gd name="connsiteX13" fmla="*/ 83340 w 152392"/>
              <a:gd name="connsiteY13" fmla="*/ 97628 h 152392"/>
              <a:gd name="connsiteX14" fmla="*/ 83340 w 152392"/>
              <a:gd name="connsiteY14" fmla="*/ 92385 h 152392"/>
              <a:gd name="connsiteX15" fmla="*/ 98010 w 152392"/>
              <a:gd name="connsiteY15" fmla="*/ 73631 h 152392"/>
              <a:gd name="connsiteX16" fmla="*/ 85241 w 152392"/>
              <a:gd name="connsiteY16" fmla="*/ 59434 h 152392"/>
              <a:gd name="connsiteX17" fmla="*/ 70335 w 152392"/>
              <a:gd name="connsiteY17" fmla="*/ 55181 h 152392"/>
              <a:gd name="connsiteX18" fmla="*/ 68512 w 152392"/>
              <a:gd name="connsiteY18" fmla="*/ 52774 h 152392"/>
              <a:gd name="connsiteX19" fmla="*/ 71021 w 152392"/>
              <a:gd name="connsiteY19" fmla="*/ 50265 h 152392"/>
              <a:gd name="connsiteX20" fmla="*/ 80775 w 152392"/>
              <a:gd name="connsiteY20" fmla="*/ 50265 h 152392"/>
              <a:gd name="connsiteX21" fmla="*/ 83846 w 152392"/>
              <a:gd name="connsiteY21" fmla="*/ 50929 h 152392"/>
              <a:gd name="connsiteX22" fmla="*/ 88042 w 152392"/>
              <a:gd name="connsiteY22" fmla="*/ 50332 h 152392"/>
              <a:gd name="connsiteX23" fmla="*/ 93251 w 152392"/>
              <a:gd name="connsiteY23" fmla="*/ 45124 h 152392"/>
              <a:gd name="connsiteX24" fmla="*/ 92801 w 152392"/>
              <a:gd name="connsiteY24" fmla="*/ 39645 h 152392"/>
              <a:gd name="connsiteX25" fmla="*/ 83340 w 152392"/>
              <a:gd name="connsiteY25" fmla="*/ 36225 h 152392"/>
              <a:gd name="connsiteX26" fmla="*/ 83340 w 152392"/>
              <a:gd name="connsiteY26" fmla="*/ 30949 h 152392"/>
              <a:gd name="connsiteX27" fmla="*/ 78581 w 152392"/>
              <a:gd name="connsiteY27" fmla="*/ 26190 h 152392"/>
              <a:gd name="connsiteX28" fmla="*/ 73811 w 152392"/>
              <a:gd name="connsiteY28" fmla="*/ 26190 h 152392"/>
              <a:gd name="connsiteX29" fmla="*/ 69052 w 152392"/>
              <a:gd name="connsiteY29" fmla="*/ 30949 h 152392"/>
              <a:gd name="connsiteX30" fmla="*/ 69052 w 152392"/>
              <a:gd name="connsiteY30" fmla="*/ 36191 h 152392"/>
              <a:gd name="connsiteX31" fmla="*/ 54382 w 152392"/>
              <a:gd name="connsiteY31" fmla="*/ 54945 h 152392"/>
              <a:gd name="connsiteX32" fmla="*/ 67151 w 152392"/>
              <a:gd name="connsiteY32" fmla="*/ 69142 h 152392"/>
              <a:gd name="connsiteX33" fmla="*/ 67151 w 152392"/>
              <a:gd name="connsiteY33" fmla="*/ 69142 h 152392"/>
              <a:gd name="connsiteX34" fmla="*/ 142875 w 152392"/>
              <a:gd name="connsiteY34" fmla="*/ 95242 h 152392"/>
              <a:gd name="connsiteX35" fmla="*/ 132547 w 152392"/>
              <a:gd name="connsiteY35" fmla="*/ 95242 h 152392"/>
              <a:gd name="connsiteX36" fmla="*/ 140490 w 152392"/>
              <a:gd name="connsiteY36" fmla="*/ 64294 h 152392"/>
              <a:gd name="connsiteX37" fmla="*/ 76196 w 152392"/>
              <a:gd name="connsiteY37" fmla="*/ 0 h 152392"/>
              <a:gd name="connsiteX38" fmla="*/ 11902 w 152392"/>
              <a:gd name="connsiteY38" fmla="*/ 64294 h 152392"/>
              <a:gd name="connsiteX39" fmla="*/ 19845 w 152392"/>
              <a:gd name="connsiteY39" fmla="*/ 95242 h 152392"/>
              <a:gd name="connsiteX40" fmla="*/ 9517 w 152392"/>
              <a:gd name="connsiteY40" fmla="*/ 95242 h 152392"/>
              <a:gd name="connsiteX41" fmla="*/ 0 w 152392"/>
              <a:gd name="connsiteY41" fmla="*/ 106672 h 152392"/>
              <a:gd name="connsiteX42" fmla="*/ 0 w 152392"/>
              <a:gd name="connsiteY42" fmla="*/ 140962 h 152392"/>
              <a:gd name="connsiteX43" fmla="*/ 9517 w 152392"/>
              <a:gd name="connsiteY43" fmla="*/ 152392 h 152392"/>
              <a:gd name="connsiteX44" fmla="*/ 142875 w 152392"/>
              <a:gd name="connsiteY44" fmla="*/ 152392 h 152392"/>
              <a:gd name="connsiteX45" fmla="*/ 152392 w 152392"/>
              <a:gd name="connsiteY45" fmla="*/ 140962 h 152392"/>
              <a:gd name="connsiteX46" fmla="*/ 152392 w 152392"/>
              <a:gd name="connsiteY46" fmla="*/ 106672 h 152392"/>
              <a:gd name="connsiteX47" fmla="*/ 142875 w 152392"/>
              <a:gd name="connsiteY47" fmla="*/ 95242 h 152392"/>
              <a:gd name="connsiteX48" fmla="*/ 76196 w 152392"/>
              <a:gd name="connsiteY48" fmla="*/ 14287 h 152392"/>
              <a:gd name="connsiteX49" fmla="*/ 126202 w 152392"/>
              <a:gd name="connsiteY49" fmla="*/ 64294 h 152392"/>
              <a:gd name="connsiteX50" fmla="*/ 76196 w 152392"/>
              <a:gd name="connsiteY50" fmla="*/ 114300 h 152392"/>
              <a:gd name="connsiteX51" fmla="*/ 26190 w 152392"/>
              <a:gd name="connsiteY51" fmla="*/ 64294 h 152392"/>
              <a:gd name="connsiteX52" fmla="*/ 76196 w 152392"/>
              <a:gd name="connsiteY52" fmla="*/ 14287 h 152392"/>
              <a:gd name="connsiteX53" fmla="*/ 138105 w 152392"/>
              <a:gd name="connsiteY53" fmla="*/ 138105 h 152392"/>
              <a:gd name="connsiteX54" fmla="*/ 14287 w 152392"/>
              <a:gd name="connsiteY54" fmla="*/ 138105 h 152392"/>
              <a:gd name="connsiteX55" fmla="*/ 14287 w 152392"/>
              <a:gd name="connsiteY55" fmla="*/ 109530 h 152392"/>
              <a:gd name="connsiteX56" fmla="*/ 30532 w 152392"/>
              <a:gd name="connsiteY56" fmla="*/ 109530 h 152392"/>
              <a:gd name="connsiteX57" fmla="*/ 42649 w 152392"/>
              <a:gd name="connsiteY57" fmla="*/ 119059 h 152392"/>
              <a:gd name="connsiteX58" fmla="*/ 30948 w 152392"/>
              <a:gd name="connsiteY58" fmla="*/ 119059 h 152392"/>
              <a:gd name="connsiteX59" fmla="*/ 28575 w 152392"/>
              <a:gd name="connsiteY59" fmla="*/ 121444 h 152392"/>
              <a:gd name="connsiteX60" fmla="*/ 28575 w 152392"/>
              <a:gd name="connsiteY60" fmla="*/ 126202 h 152392"/>
              <a:gd name="connsiteX61" fmla="*/ 30948 w 152392"/>
              <a:gd name="connsiteY61" fmla="*/ 128587 h 152392"/>
              <a:gd name="connsiteX62" fmla="*/ 121444 w 152392"/>
              <a:gd name="connsiteY62" fmla="*/ 128587 h 152392"/>
              <a:gd name="connsiteX63" fmla="*/ 123817 w 152392"/>
              <a:gd name="connsiteY63" fmla="*/ 126202 h 152392"/>
              <a:gd name="connsiteX64" fmla="*/ 123817 w 152392"/>
              <a:gd name="connsiteY64" fmla="*/ 121444 h 152392"/>
              <a:gd name="connsiteX65" fmla="*/ 121444 w 152392"/>
              <a:gd name="connsiteY65" fmla="*/ 119059 h 152392"/>
              <a:gd name="connsiteX66" fmla="*/ 109744 w 152392"/>
              <a:gd name="connsiteY66" fmla="*/ 119059 h 152392"/>
              <a:gd name="connsiteX67" fmla="*/ 121860 w 152392"/>
              <a:gd name="connsiteY67" fmla="*/ 109530 h 152392"/>
              <a:gd name="connsiteX68" fmla="*/ 138105 w 152392"/>
              <a:gd name="connsiteY68" fmla="*/ 109530 h 152392"/>
              <a:gd name="connsiteX69" fmla="*/ 138105 w 152392"/>
              <a:gd name="connsiteY69" fmla="*/ 138105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52392" h="152392">
                <a:moveTo>
                  <a:pt x="67151" y="69142"/>
                </a:moveTo>
                <a:lnTo>
                  <a:pt x="82057" y="73395"/>
                </a:lnTo>
                <a:cubicBezTo>
                  <a:pt x="83126" y="73699"/>
                  <a:pt x="83880" y="74711"/>
                  <a:pt x="83880" y="75814"/>
                </a:cubicBezTo>
                <a:cubicBezTo>
                  <a:pt x="83880" y="77175"/>
                  <a:pt x="82744" y="78311"/>
                  <a:pt x="81371" y="78311"/>
                </a:cubicBezTo>
                <a:lnTo>
                  <a:pt x="71617" y="78311"/>
                </a:lnTo>
                <a:cubicBezTo>
                  <a:pt x="70537" y="78311"/>
                  <a:pt x="69502" y="78075"/>
                  <a:pt x="68546" y="77659"/>
                </a:cubicBezTo>
                <a:cubicBezTo>
                  <a:pt x="67117" y="76995"/>
                  <a:pt x="65452" y="77152"/>
                  <a:pt x="64350" y="78255"/>
                </a:cubicBezTo>
                <a:lnTo>
                  <a:pt x="59141" y="83464"/>
                </a:lnTo>
                <a:cubicBezTo>
                  <a:pt x="57566" y="85039"/>
                  <a:pt x="57746" y="87716"/>
                  <a:pt x="59591" y="88931"/>
                </a:cubicBezTo>
                <a:cubicBezTo>
                  <a:pt x="62415" y="90810"/>
                  <a:pt x="65655" y="91946"/>
                  <a:pt x="69052" y="92362"/>
                </a:cubicBezTo>
                <a:lnTo>
                  <a:pt x="69052" y="97628"/>
                </a:lnTo>
                <a:cubicBezTo>
                  <a:pt x="69052" y="100249"/>
                  <a:pt x="71190" y="102386"/>
                  <a:pt x="73811" y="102386"/>
                </a:cubicBezTo>
                <a:lnTo>
                  <a:pt x="78581" y="102386"/>
                </a:lnTo>
                <a:cubicBezTo>
                  <a:pt x="81191" y="102386"/>
                  <a:pt x="83340" y="100249"/>
                  <a:pt x="83340" y="97628"/>
                </a:cubicBezTo>
                <a:lnTo>
                  <a:pt x="83340" y="92385"/>
                </a:lnTo>
                <a:cubicBezTo>
                  <a:pt x="92362" y="91316"/>
                  <a:pt x="99236" y="83160"/>
                  <a:pt x="98010" y="73631"/>
                </a:cubicBezTo>
                <a:cubicBezTo>
                  <a:pt x="97155" y="66791"/>
                  <a:pt x="91856" y="61346"/>
                  <a:pt x="85241" y="59434"/>
                </a:cubicBezTo>
                <a:lnTo>
                  <a:pt x="70335" y="55181"/>
                </a:lnTo>
                <a:cubicBezTo>
                  <a:pt x="69255" y="54889"/>
                  <a:pt x="68512" y="53876"/>
                  <a:pt x="68512" y="52774"/>
                </a:cubicBezTo>
                <a:cubicBezTo>
                  <a:pt x="68512" y="51401"/>
                  <a:pt x="69649" y="50265"/>
                  <a:pt x="71021" y="50265"/>
                </a:cubicBezTo>
                <a:lnTo>
                  <a:pt x="80775" y="50265"/>
                </a:lnTo>
                <a:cubicBezTo>
                  <a:pt x="81855" y="50265"/>
                  <a:pt x="82890" y="50513"/>
                  <a:pt x="83846" y="50929"/>
                </a:cubicBezTo>
                <a:cubicBezTo>
                  <a:pt x="85275" y="51581"/>
                  <a:pt x="86940" y="51435"/>
                  <a:pt x="88042" y="50332"/>
                </a:cubicBezTo>
                <a:lnTo>
                  <a:pt x="93251" y="45124"/>
                </a:lnTo>
                <a:cubicBezTo>
                  <a:pt x="94826" y="43549"/>
                  <a:pt x="94646" y="40860"/>
                  <a:pt x="92801" y="39645"/>
                </a:cubicBezTo>
                <a:cubicBezTo>
                  <a:pt x="89977" y="37766"/>
                  <a:pt x="86737" y="36641"/>
                  <a:pt x="83340" y="36225"/>
                </a:cubicBezTo>
                <a:lnTo>
                  <a:pt x="83340" y="30949"/>
                </a:lnTo>
                <a:cubicBezTo>
                  <a:pt x="83340" y="28327"/>
                  <a:pt x="81191" y="26190"/>
                  <a:pt x="78581" y="26190"/>
                </a:cubicBezTo>
                <a:lnTo>
                  <a:pt x="73811" y="26190"/>
                </a:lnTo>
                <a:cubicBezTo>
                  <a:pt x="71190" y="26190"/>
                  <a:pt x="69052" y="28327"/>
                  <a:pt x="69052" y="30949"/>
                </a:cubicBezTo>
                <a:lnTo>
                  <a:pt x="69052" y="36191"/>
                </a:lnTo>
                <a:cubicBezTo>
                  <a:pt x="60030" y="37260"/>
                  <a:pt x="53156" y="45416"/>
                  <a:pt x="54382" y="54945"/>
                </a:cubicBezTo>
                <a:cubicBezTo>
                  <a:pt x="55237" y="61785"/>
                  <a:pt x="60514" y="67241"/>
                  <a:pt x="67151" y="69142"/>
                </a:cubicBezTo>
                <a:lnTo>
                  <a:pt x="67151" y="69142"/>
                </a:lnTo>
                <a:close/>
                <a:moveTo>
                  <a:pt x="142875" y="95242"/>
                </a:moveTo>
                <a:lnTo>
                  <a:pt x="132547" y="95242"/>
                </a:lnTo>
                <a:cubicBezTo>
                  <a:pt x="137599" y="86051"/>
                  <a:pt x="140490" y="75510"/>
                  <a:pt x="140490" y="64294"/>
                </a:cubicBezTo>
                <a:cubicBezTo>
                  <a:pt x="140490" y="28777"/>
                  <a:pt x="111712" y="0"/>
                  <a:pt x="76196" y="0"/>
                </a:cubicBezTo>
                <a:cubicBezTo>
                  <a:pt x="40680" y="0"/>
                  <a:pt x="11902" y="28777"/>
                  <a:pt x="11902" y="64294"/>
                </a:cubicBezTo>
                <a:cubicBezTo>
                  <a:pt x="11902" y="75510"/>
                  <a:pt x="14794" y="86051"/>
                  <a:pt x="19845" y="95242"/>
                </a:cubicBezTo>
                <a:lnTo>
                  <a:pt x="9517" y="95242"/>
                </a:lnTo>
                <a:cubicBezTo>
                  <a:pt x="4252" y="95242"/>
                  <a:pt x="0" y="100361"/>
                  <a:pt x="0" y="106672"/>
                </a:cubicBezTo>
                <a:lnTo>
                  <a:pt x="0" y="140962"/>
                </a:lnTo>
                <a:cubicBezTo>
                  <a:pt x="0" y="147274"/>
                  <a:pt x="4252" y="152392"/>
                  <a:pt x="9517" y="152392"/>
                </a:cubicBezTo>
                <a:lnTo>
                  <a:pt x="142875" y="152392"/>
                </a:lnTo>
                <a:cubicBezTo>
                  <a:pt x="148140" y="152392"/>
                  <a:pt x="152392" y="147274"/>
                  <a:pt x="152392" y="140962"/>
                </a:cubicBezTo>
                <a:lnTo>
                  <a:pt x="152392" y="106672"/>
                </a:lnTo>
                <a:cubicBezTo>
                  <a:pt x="152392" y="100361"/>
                  <a:pt x="148140" y="95242"/>
                  <a:pt x="142875" y="95242"/>
                </a:cubicBezTo>
                <a:close/>
                <a:moveTo>
                  <a:pt x="76196" y="14287"/>
                </a:moveTo>
                <a:cubicBezTo>
                  <a:pt x="103759" y="14287"/>
                  <a:pt x="126202" y="36731"/>
                  <a:pt x="126202" y="64294"/>
                </a:cubicBezTo>
                <a:cubicBezTo>
                  <a:pt x="126202" y="91856"/>
                  <a:pt x="103759" y="114300"/>
                  <a:pt x="76196" y="114300"/>
                </a:cubicBezTo>
                <a:cubicBezTo>
                  <a:pt x="48634" y="114300"/>
                  <a:pt x="26190" y="91856"/>
                  <a:pt x="26190" y="64294"/>
                </a:cubicBezTo>
                <a:cubicBezTo>
                  <a:pt x="26190" y="36731"/>
                  <a:pt x="48634" y="14287"/>
                  <a:pt x="76196" y="14287"/>
                </a:cubicBezTo>
                <a:close/>
                <a:moveTo>
                  <a:pt x="138105" y="138105"/>
                </a:moveTo>
                <a:lnTo>
                  <a:pt x="14287" y="138105"/>
                </a:lnTo>
                <a:lnTo>
                  <a:pt x="14287" y="109530"/>
                </a:lnTo>
                <a:lnTo>
                  <a:pt x="30532" y="109530"/>
                </a:lnTo>
                <a:cubicBezTo>
                  <a:pt x="34166" y="113197"/>
                  <a:pt x="38239" y="116347"/>
                  <a:pt x="42649" y="119059"/>
                </a:cubicBezTo>
                <a:lnTo>
                  <a:pt x="30948" y="119059"/>
                </a:lnTo>
                <a:cubicBezTo>
                  <a:pt x="29644" y="119059"/>
                  <a:pt x="28575" y="120128"/>
                  <a:pt x="28575" y="121444"/>
                </a:cubicBezTo>
                <a:lnTo>
                  <a:pt x="28575" y="126202"/>
                </a:lnTo>
                <a:cubicBezTo>
                  <a:pt x="28575" y="127507"/>
                  <a:pt x="29644" y="128587"/>
                  <a:pt x="30948" y="128587"/>
                </a:cubicBezTo>
                <a:lnTo>
                  <a:pt x="121444" y="128587"/>
                </a:lnTo>
                <a:cubicBezTo>
                  <a:pt x="122749" y="128587"/>
                  <a:pt x="123817" y="127507"/>
                  <a:pt x="123817" y="126202"/>
                </a:cubicBezTo>
                <a:lnTo>
                  <a:pt x="123817" y="121444"/>
                </a:lnTo>
                <a:cubicBezTo>
                  <a:pt x="123817" y="120128"/>
                  <a:pt x="122749" y="119059"/>
                  <a:pt x="121444" y="119059"/>
                </a:cubicBezTo>
                <a:lnTo>
                  <a:pt x="109744" y="119059"/>
                </a:lnTo>
                <a:cubicBezTo>
                  <a:pt x="114142" y="116347"/>
                  <a:pt x="118226" y="113197"/>
                  <a:pt x="121860" y="109530"/>
                </a:cubicBezTo>
                <a:lnTo>
                  <a:pt x="138105" y="109530"/>
                </a:lnTo>
                <a:lnTo>
                  <a:pt x="138105" y="138105"/>
                </a:lnTo>
                <a:close/>
              </a:path>
            </a:pathLst>
          </a:custGeom>
          <a:solidFill>
            <a:schemeClr val="accent3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7D735DA1-3FDF-40D9-817F-68031FCC19F0}"/>
              </a:ext>
            </a:extLst>
          </p:cNvPr>
          <p:cNvSpPr/>
          <p:nvPr/>
        </p:nvSpPr>
        <p:spPr>
          <a:xfrm>
            <a:off x="5925363" y="550580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65F0A2E2-7CDE-4C1C-8712-396349509D78}"/>
              </a:ext>
            </a:extLst>
          </p:cNvPr>
          <p:cNvSpPr/>
          <p:nvPr/>
        </p:nvSpPr>
        <p:spPr>
          <a:xfrm>
            <a:off x="6072113" y="859608"/>
            <a:ext cx="365760" cy="365759"/>
          </a:xfrm>
          <a:custGeom>
            <a:avLst/>
            <a:gdLst>
              <a:gd name="connsiteX0" fmla="*/ 182880 w 365760"/>
              <a:gd name="connsiteY0" fmla="*/ 0 h 365759"/>
              <a:gd name="connsiteX1" fmla="*/ 365760 w 365760"/>
              <a:gd name="connsiteY1" fmla="*/ 182880 h 365759"/>
              <a:gd name="connsiteX2" fmla="*/ 182880 w 365760"/>
              <a:gd name="connsiteY2" fmla="*/ 365760 h 365759"/>
              <a:gd name="connsiteX3" fmla="*/ 0 w 365760"/>
              <a:gd name="connsiteY3" fmla="*/ 182880 h 365759"/>
              <a:gd name="connsiteX4" fmla="*/ 182880 w 365760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7" y="365760"/>
                  <a:pt x="0" y="283883"/>
                  <a:pt x="0" y="182880"/>
                </a:cubicBezTo>
                <a:cubicBezTo>
                  <a:pt x="0" y="81877"/>
                  <a:pt x="81877" y="0"/>
                  <a:pt x="182880" y="0"/>
                </a:cubicBezTo>
                <a:close/>
              </a:path>
            </a:pathLst>
          </a:custGeom>
          <a:solidFill>
            <a:srgbClr val="1F4A99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1" name="Espaço Reservado para Conteúdo 4">
            <a:extLst>
              <a:ext uri="{FF2B5EF4-FFF2-40B4-BE49-F238E27FC236}">
                <a16:creationId xmlns:a16="http://schemas.microsoft.com/office/drawing/2014/main" id="{7FF59872-20A4-4D2F-B671-D7BD69FED1AF}"/>
              </a:ext>
            </a:extLst>
          </p:cNvPr>
          <p:cNvGrpSpPr/>
          <p:nvPr/>
        </p:nvGrpSpPr>
        <p:grpSpPr>
          <a:xfrm>
            <a:off x="6173441" y="966292"/>
            <a:ext cx="163114" cy="152392"/>
            <a:chOff x="5658872" y="1194502"/>
            <a:chExt cx="163114" cy="152392"/>
          </a:xfrm>
          <a:solidFill>
            <a:srgbClr val="F06549"/>
          </a:solidFill>
        </p:grpSpPr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6F0FB5C5-7780-43EE-9135-C5E1AC1379DF}"/>
                </a:ext>
              </a:extLst>
            </p:cNvPr>
            <p:cNvSpPr/>
            <p:nvPr/>
          </p:nvSpPr>
          <p:spPr>
            <a:xfrm>
              <a:off x="5711759" y="1194502"/>
              <a:ext cx="86028" cy="86343"/>
            </a:xfrm>
            <a:custGeom>
              <a:avLst/>
              <a:gdLst>
                <a:gd name="connsiteX0" fmla="*/ 43020 w 86028"/>
                <a:gd name="connsiteY0" fmla="*/ 86344 h 86343"/>
                <a:gd name="connsiteX1" fmla="*/ 86028 w 86028"/>
                <a:gd name="connsiteY1" fmla="*/ 43324 h 86343"/>
                <a:gd name="connsiteX2" fmla="*/ 43020 w 86028"/>
                <a:gd name="connsiteY2" fmla="*/ 0 h 86343"/>
                <a:gd name="connsiteX3" fmla="*/ 0 w 86028"/>
                <a:gd name="connsiteY3" fmla="*/ 43324 h 86343"/>
                <a:gd name="connsiteX4" fmla="*/ 43020 w 86028"/>
                <a:gd name="connsiteY4" fmla="*/ 86344 h 86343"/>
                <a:gd name="connsiteX5" fmla="*/ 76466 w 86028"/>
                <a:gd name="connsiteY5" fmla="*/ 43324 h 86343"/>
                <a:gd name="connsiteX6" fmla="*/ 47801 w 86028"/>
                <a:gd name="connsiteY6" fmla="*/ 76444 h 86343"/>
                <a:gd name="connsiteX7" fmla="*/ 47801 w 86028"/>
                <a:gd name="connsiteY7" fmla="*/ 66398 h 86343"/>
                <a:gd name="connsiteX8" fmla="*/ 57352 w 86028"/>
                <a:gd name="connsiteY8" fmla="*/ 52886 h 86343"/>
                <a:gd name="connsiteX9" fmla="*/ 43020 w 86028"/>
                <a:gd name="connsiteY9" fmla="*/ 38554 h 86343"/>
                <a:gd name="connsiteX10" fmla="*/ 38238 w 86028"/>
                <a:gd name="connsiteY10" fmla="*/ 33773 h 86343"/>
                <a:gd name="connsiteX11" fmla="*/ 43020 w 86028"/>
                <a:gd name="connsiteY11" fmla="*/ 28991 h 86343"/>
                <a:gd name="connsiteX12" fmla="*/ 47801 w 86028"/>
                <a:gd name="connsiteY12" fmla="*/ 33773 h 86343"/>
                <a:gd name="connsiteX13" fmla="*/ 57352 w 86028"/>
                <a:gd name="connsiteY13" fmla="*/ 33773 h 86343"/>
                <a:gd name="connsiteX14" fmla="*/ 47801 w 86028"/>
                <a:gd name="connsiteY14" fmla="*/ 20250 h 86343"/>
                <a:gd name="connsiteX15" fmla="*/ 47801 w 86028"/>
                <a:gd name="connsiteY15" fmla="*/ 9900 h 86343"/>
                <a:gd name="connsiteX16" fmla="*/ 76466 w 86028"/>
                <a:gd name="connsiteY16" fmla="*/ 43324 h 86343"/>
                <a:gd name="connsiteX17" fmla="*/ 38238 w 86028"/>
                <a:gd name="connsiteY17" fmla="*/ 9900 h 86343"/>
                <a:gd name="connsiteX18" fmla="*/ 38238 w 86028"/>
                <a:gd name="connsiteY18" fmla="*/ 20250 h 86343"/>
                <a:gd name="connsiteX19" fmla="*/ 28676 w 86028"/>
                <a:gd name="connsiteY19" fmla="*/ 33773 h 86343"/>
                <a:gd name="connsiteX20" fmla="*/ 43020 w 86028"/>
                <a:gd name="connsiteY20" fmla="*/ 48105 h 86343"/>
                <a:gd name="connsiteX21" fmla="*/ 47801 w 86028"/>
                <a:gd name="connsiteY21" fmla="*/ 52886 h 86343"/>
                <a:gd name="connsiteX22" fmla="*/ 43020 w 86028"/>
                <a:gd name="connsiteY22" fmla="*/ 57668 h 86343"/>
                <a:gd name="connsiteX23" fmla="*/ 38238 w 86028"/>
                <a:gd name="connsiteY23" fmla="*/ 52886 h 86343"/>
                <a:gd name="connsiteX24" fmla="*/ 28676 w 86028"/>
                <a:gd name="connsiteY24" fmla="*/ 52886 h 86343"/>
                <a:gd name="connsiteX25" fmla="*/ 38238 w 86028"/>
                <a:gd name="connsiteY25" fmla="*/ 66398 h 86343"/>
                <a:gd name="connsiteX26" fmla="*/ 38238 w 86028"/>
                <a:gd name="connsiteY26" fmla="*/ 76444 h 86343"/>
                <a:gd name="connsiteX27" fmla="*/ 9563 w 86028"/>
                <a:gd name="connsiteY27" fmla="*/ 43324 h 86343"/>
                <a:gd name="connsiteX28" fmla="*/ 38238 w 86028"/>
                <a:gd name="connsiteY28" fmla="*/ 9900 h 8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6028" h="86343">
                  <a:moveTo>
                    <a:pt x="43020" y="86344"/>
                  </a:moveTo>
                  <a:cubicBezTo>
                    <a:pt x="66735" y="86344"/>
                    <a:pt x="86028" y="67050"/>
                    <a:pt x="86028" y="43324"/>
                  </a:cubicBezTo>
                  <a:cubicBezTo>
                    <a:pt x="86028" y="19609"/>
                    <a:pt x="66780" y="0"/>
                    <a:pt x="43020" y="0"/>
                  </a:cubicBezTo>
                  <a:cubicBezTo>
                    <a:pt x="19294" y="0"/>
                    <a:pt x="0" y="19564"/>
                    <a:pt x="0" y="43324"/>
                  </a:cubicBezTo>
                  <a:cubicBezTo>
                    <a:pt x="0" y="67050"/>
                    <a:pt x="19294" y="86344"/>
                    <a:pt x="43020" y="86344"/>
                  </a:cubicBezTo>
                  <a:close/>
                  <a:moveTo>
                    <a:pt x="76466" y="43324"/>
                  </a:moveTo>
                  <a:cubicBezTo>
                    <a:pt x="76466" y="60154"/>
                    <a:pt x="63990" y="74115"/>
                    <a:pt x="47801" y="76444"/>
                  </a:cubicBezTo>
                  <a:lnTo>
                    <a:pt x="47801" y="66398"/>
                  </a:lnTo>
                  <a:cubicBezTo>
                    <a:pt x="53358" y="64429"/>
                    <a:pt x="57352" y="59119"/>
                    <a:pt x="57352" y="52886"/>
                  </a:cubicBezTo>
                  <a:cubicBezTo>
                    <a:pt x="57352" y="44977"/>
                    <a:pt x="50917" y="38554"/>
                    <a:pt x="43020" y="38554"/>
                  </a:cubicBezTo>
                  <a:cubicBezTo>
                    <a:pt x="40376" y="38554"/>
                    <a:pt x="38238" y="36405"/>
                    <a:pt x="38238" y="33773"/>
                  </a:cubicBezTo>
                  <a:cubicBezTo>
                    <a:pt x="38238" y="31129"/>
                    <a:pt x="40376" y="28991"/>
                    <a:pt x="43020" y="28991"/>
                  </a:cubicBezTo>
                  <a:cubicBezTo>
                    <a:pt x="45653" y="28991"/>
                    <a:pt x="47801" y="31129"/>
                    <a:pt x="47801" y="33773"/>
                  </a:cubicBezTo>
                  <a:lnTo>
                    <a:pt x="57352" y="33773"/>
                  </a:lnTo>
                  <a:cubicBezTo>
                    <a:pt x="57352" y="27540"/>
                    <a:pt x="53358" y="22230"/>
                    <a:pt x="47801" y="20250"/>
                  </a:cubicBezTo>
                  <a:lnTo>
                    <a:pt x="47801" y="9900"/>
                  </a:lnTo>
                  <a:cubicBezTo>
                    <a:pt x="63990" y="12251"/>
                    <a:pt x="76466" y="26347"/>
                    <a:pt x="76466" y="43324"/>
                  </a:cubicBezTo>
                  <a:close/>
                  <a:moveTo>
                    <a:pt x="38238" y="9900"/>
                  </a:moveTo>
                  <a:lnTo>
                    <a:pt x="38238" y="20250"/>
                  </a:lnTo>
                  <a:cubicBezTo>
                    <a:pt x="32681" y="22230"/>
                    <a:pt x="28676" y="27540"/>
                    <a:pt x="28676" y="33773"/>
                  </a:cubicBezTo>
                  <a:cubicBezTo>
                    <a:pt x="28676" y="41670"/>
                    <a:pt x="35111" y="48105"/>
                    <a:pt x="43020" y="48105"/>
                  </a:cubicBezTo>
                  <a:cubicBezTo>
                    <a:pt x="45653" y="48105"/>
                    <a:pt x="47801" y="50254"/>
                    <a:pt x="47801" y="52886"/>
                  </a:cubicBezTo>
                  <a:cubicBezTo>
                    <a:pt x="47801" y="55519"/>
                    <a:pt x="45653" y="57668"/>
                    <a:pt x="43020" y="57668"/>
                  </a:cubicBezTo>
                  <a:cubicBezTo>
                    <a:pt x="40376" y="57668"/>
                    <a:pt x="38238" y="55519"/>
                    <a:pt x="38238" y="52886"/>
                  </a:cubicBezTo>
                  <a:lnTo>
                    <a:pt x="28676" y="52886"/>
                  </a:lnTo>
                  <a:cubicBezTo>
                    <a:pt x="28676" y="59119"/>
                    <a:pt x="32681" y="64429"/>
                    <a:pt x="38238" y="66398"/>
                  </a:cubicBezTo>
                  <a:lnTo>
                    <a:pt x="38238" y="76444"/>
                  </a:lnTo>
                  <a:cubicBezTo>
                    <a:pt x="22050" y="74115"/>
                    <a:pt x="9563" y="60154"/>
                    <a:pt x="9563" y="43324"/>
                  </a:cubicBezTo>
                  <a:cubicBezTo>
                    <a:pt x="9563" y="26347"/>
                    <a:pt x="22050" y="12251"/>
                    <a:pt x="38238" y="9900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E3E3D864-F320-4E03-AD24-6D0D243ACA7E}"/>
                </a:ext>
              </a:extLst>
            </p:cNvPr>
            <p:cNvSpPr/>
            <p:nvPr/>
          </p:nvSpPr>
          <p:spPr>
            <a:xfrm>
              <a:off x="5658872" y="1284110"/>
              <a:ext cx="163114" cy="62784"/>
            </a:xfrm>
            <a:custGeom>
              <a:avLst/>
              <a:gdLst>
                <a:gd name="connsiteX0" fmla="*/ 35910 w 163114"/>
                <a:gd name="connsiteY0" fmla="*/ 60298 h 62784"/>
                <a:gd name="connsiteX1" fmla="*/ 55283 w 163114"/>
                <a:gd name="connsiteY1" fmla="*/ 54088 h 62784"/>
                <a:gd name="connsiteX2" fmla="*/ 98044 w 163114"/>
                <a:gd name="connsiteY2" fmla="*/ 54088 h 62784"/>
                <a:gd name="connsiteX3" fmla="*/ 163114 w 163114"/>
                <a:gd name="connsiteY3" fmla="*/ 16389 h 62784"/>
                <a:gd name="connsiteX4" fmla="*/ 160740 w 163114"/>
                <a:gd name="connsiteY4" fmla="*/ 12260 h 62784"/>
                <a:gd name="connsiteX5" fmla="*/ 128227 w 163114"/>
                <a:gd name="connsiteY5" fmla="*/ 3103 h 62784"/>
                <a:gd name="connsiteX6" fmla="*/ 105458 w 163114"/>
                <a:gd name="connsiteY6" fmla="*/ 16648 h 62784"/>
                <a:gd name="connsiteX7" fmla="*/ 105458 w 163114"/>
                <a:gd name="connsiteY7" fmla="*/ 6298 h 62784"/>
                <a:gd name="connsiteX8" fmla="*/ 51255 w 163114"/>
                <a:gd name="connsiteY8" fmla="*/ 6298 h 62784"/>
                <a:gd name="connsiteX9" fmla="*/ 3375 w 163114"/>
                <a:gd name="connsiteY9" fmla="*/ 26807 h 62784"/>
                <a:gd name="connsiteX10" fmla="*/ 0 w 163114"/>
                <a:gd name="connsiteY10" fmla="*/ 30193 h 62784"/>
                <a:gd name="connsiteX11" fmla="*/ 32591 w 163114"/>
                <a:gd name="connsiteY11" fmla="*/ 62784 h 62784"/>
                <a:gd name="connsiteX12" fmla="*/ 35910 w 163114"/>
                <a:gd name="connsiteY12" fmla="*/ 60298 h 62784"/>
                <a:gd name="connsiteX13" fmla="*/ 51255 w 163114"/>
                <a:gd name="connsiteY13" fmla="*/ 15849 h 62784"/>
                <a:gd name="connsiteX14" fmla="*/ 95906 w 163114"/>
                <a:gd name="connsiteY14" fmla="*/ 15849 h 62784"/>
                <a:gd name="connsiteX15" fmla="*/ 95906 w 163114"/>
                <a:gd name="connsiteY15" fmla="*/ 25412 h 62784"/>
                <a:gd name="connsiteX16" fmla="*/ 62449 w 163114"/>
                <a:gd name="connsiteY16" fmla="*/ 25412 h 62784"/>
                <a:gd name="connsiteX17" fmla="*/ 62449 w 163114"/>
                <a:gd name="connsiteY17" fmla="*/ 34974 h 62784"/>
                <a:gd name="connsiteX18" fmla="*/ 105458 w 163114"/>
                <a:gd name="connsiteY18" fmla="*/ 34974 h 62784"/>
                <a:gd name="connsiteX19" fmla="*/ 105458 w 163114"/>
                <a:gd name="connsiteY19" fmla="*/ 27774 h 62784"/>
                <a:gd name="connsiteX20" fmla="*/ 133009 w 163114"/>
                <a:gd name="connsiteY20" fmla="*/ 11372 h 62784"/>
                <a:gd name="connsiteX21" fmla="*/ 149423 w 163114"/>
                <a:gd name="connsiteY21" fmla="*/ 13273 h 62784"/>
                <a:gd name="connsiteX22" fmla="*/ 95479 w 163114"/>
                <a:gd name="connsiteY22" fmla="*/ 44525 h 62784"/>
                <a:gd name="connsiteX23" fmla="*/ 55283 w 163114"/>
                <a:gd name="connsiteY23" fmla="*/ 44525 h 62784"/>
                <a:gd name="connsiteX24" fmla="*/ 33660 w 163114"/>
                <a:gd name="connsiteY24" fmla="*/ 50330 h 62784"/>
                <a:gd name="connsiteX25" fmla="*/ 13624 w 163114"/>
                <a:gd name="connsiteY25" fmla="*/ 30305 h 62784"/>
                <a:gd name="connsiteX26" fmla="*/ 51255 w 163114"/>
                <a:gd name="connsiteY26" fmla="*/ 15849 h 6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114" h="62784">
                  <a:moveTo>
                    <a:pt x="35910" y="60298"/>
                  </a:moveTo>
                  <a:cubicBezTo>
                    <a:pt x="41097" y="56405"/>
                    <a:pt x="48341" y="54088"/>
                    <a:pt x="55283" y="54088"/>
                  </a:cubicBezTo>
                  <a:lnTo>
                    <a:pt x="98044" y="54088"/>
                  </a:lnTo>
                  <a:lnTo>
                    <a:pt x="163114" y="16389"/>
                  </a:lnTo>
                  <a:lnTo>
                    <a:pt x="160740" y="12260"/>
                  </a:lnTo>
                  <a:cubicBezTo>
                    <a:pt x="154159" y="774"/>
                    <a:pt x="139680" y="-3467"/>
                    <a:pt x="128227" y="3103"/>
                  </a:cubicBezTo>
                  <a:lnTo>
                    <a:pt x="105458" y="16648"/>
                  </a:lnTo>
                  <a:lnTo>
                    <a:pt x="105458" y="6298"/>
                  </a:lnTo>
                  <a:lnTo>
                    <a:pt x="51255" y="6298"/>
                  </a:lnTo>
                  <a:cubicBezTo>
                    <a:pt x="33097" y="6298"/>
                    <a:pt x="16988" y="13194"/>
                    <a:pt x="3375" y="26807"/>
                  </a:cubicBezTo>
                  <a:lnTo>
                    <a:pt x="0" y="30193"/>
                  </a:lnTo>
                  <a:lnTo>
                    <a:pt x="32591" y="62784"/>
                  </a:lnTo>
                  <a:lnTo>
                    <a:pt x="35910" y="60298"/>
                  </a:lnTo>
                  <a:close/>
                  <a:moveTo>
                    <a:pt x="51255" y="15849"/>
                  </a:moveTo>
                  <a:lnTo>
                    <a:pt x="95906" y="15849"/>
                  </a:lnTo>
                  <a:lnTo>
                    <a:pt x="95906" y="25412"/>
                  </a:lnTo>
                  <a:lnTo>
                    <a:pt x="62449" y="25412"/>
                  </a:lnTo>
                  <a:lnTo>
                    <a:pt x="62449" y="34974"/>
                  </a:lnTo>
                  <a:lnTo>
                    <a:pt x="105458" y="34974"/>
                  </a:lnTo>
                  <a:lnTo>
                    <a:pt x="105458" y="27774"/>
                  </a:lnTo>
                  <a:lnTo>
                    <a:pt x="133009" y="11372"/>
                  </a:lnTo>
                  <a:cubicBezTo>
                    <a:pt x="138488" y="8255"/>
                    <a:pt x="145035" y="9347"/>
                    <a:pt x="149423" y="13273"/>
                  </a:cubicBezTo>
                  <a:lnTo>
                    <a:pt x="95479" y="44525"/>
                  </a:lnTo>
                  <a:lnTo>
                    <a:pt x="55283" y="44525"/>
                  </a:lnTo>
                  <a:cubicBezTo>
                    <a:pt x="47666" y="44525"/>
                    <a:pt x="39994" y="46618"/>
                    <a:pt x="33660" y="50330"/>
                  </a:cubicBezTo>
                  <a:lnTo>
                    <a:pt x="13624" y="30305"/>
                  </a:lnTo>
                  <a:cubicBezTo>
                    <a:pt x="24604" y="20709"/>
                    <a:pt x="37238" y="15849"/>
                    <a:pt x="51255" y="15849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7" name="Caixa de Texto 2">
            <a:extLst>
              <a:ext uri="{FF2B5EF4-FFF2-40B4-BE49-F238E27FC236}">
                <a16:creationId xmlns:a16="http://schemas.microsoft.com/office/drawing/2014/main" id="{6476B05C-A2F0-4AB8-A646-FEB61BEF8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4086" y="70275"/>
            <a:ext cx="157353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ln w="3175" cap="flat" cmpd="sng" algn="ctr">
                  <a:noFill/>
                  <a:prstDash val="solid"/>
                  <a:round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dist="38100" dir="2700000" algn="bl">
                    <a:schemeClr val="accent5"/>
                  </a:outerShdw>
                </a:effectLst>
                <a:latin typeface="Viner Hand ITC" panose="03070502030502020203" pitchFamily="66" charset="0"/>
                <a:ea typeface="Calibri" panose="020F0502020204030204" pitchFamily="34" charset="0"/>
                <a:cs typeface="Posterama" panose="020B0504020200020000" pitchFamily="34" charset="0"/>
              </a:rPr>
              <a:t>Delmar</a:t>
            </a:r>
            <a:endParaRPr lang="pt-BR" sz="1100" dirty="0">
              <a:ln w="3175"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0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Superiores Arredondados 35">
            <a:extLst>
              <a:ext uri="{FF2B5EF4-FFF2-40B4-BE49-F238E27FC236}">
                <a16:creationId xmlns:a16="http://schemas.microsoft.com/office/drawing/2014/main" id="{53964D13-D199-41E4-A3C7-DC9A188A4880}"/>
              </a:ext>
            </a:extLst>
          </p:cNvPr>
          <p:cNvSpPr/>
          <p:nvPr/>
        </p:nvSpPr>
        <p:spPr>
          <a:xfrm>
            <a:off x="0" y="0"/>
            <a:ext cx="12191812" cy="1223327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21C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212F60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43C6AFE-E12B-412E-A9F0-C3909480E4B9}"/>
              </a:ext>
            </a:extLst>
          </p:cNvPr>
          <p:cNvSpPr/>
          <p:nvPr/>
        </p:nvSpPr>
        <p:spPr>
          <a:xfrm>
            <a:off x="850318" y="1695129"/>
            <a:ext cx="7326214" cy="2219932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3" y="550580"/>
            <a:ext cx="3538534" cy="6088142"/>
          </a:xfrm>
          <a:prstGeom prst="roundRect">
            <a:avLst>
              <a:gd name="adj" fmla="val 3882"/>
            </a:avLst>
          </a:prstGeom>
          <a:solidFill>
            <a:srgbClr val="212F60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833046" y="4110526"/>
            <a:ext cx="3538534" cy="2528195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4625059" y="4122432"/>
            <a:ext cx="3551473" cy="2528195"/>
          </a:xfrm>
          <a:prstGeom prst="roundRect">
            <a:avLst>
              <a:gd name="adj" fmla="val 275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7402A64-C80A-4979-A999-79868F75B055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472AEC5-E6A2-4FB9-A292-228102CF5682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A499AED-4278-4B6E-92CE-219F0A3A15C2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482C3F6-6FF2-478B-8709-43AC64EBB8ED}"/>
              </a:ext>
            </a:extLst>
          </p:cNvPr>
          <p:cNvSpPr/>
          <p:nvPr/>
        </p:nvSpPr>
        <p:spPr>
          <a:xfrm>
            <a:off x="833048" y="522561"/>
            <a:ext cx="2248108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7030A0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232438C-42E4-4C48-AE17-A7DD752CE642}"/>
              </a:ext>
            </a:extLst>
          </p:cNvPr>
          <p:cNvSpPr/>
          <p:nvPr/>
        </p:nvSpPr>
        <p:spPr>
          <a:xfrm>
            <a:off x="990606" y="857069"/>
            <a:ext cx="365760" cy="365771"/>
          </a:xfrm>
          <a:custGeom>
            <a:avLst/>
            <a:gdLst>
              <a:gd name="connsiteX0" fmla="*/ 182880 w 365760"/>
              <a:gd name="connsiteY0" fmla="*/ 0 h 365771"/>
              <a:gd name="connsiteX1" fmla="*/ 365760 w 365760"/>
              <a:gd name="connsiteY1" fmla="*/ 182891 h 365771"/>
              <a:gd name="connsiteX2" fmla="*/ 182880 w 365760"/>
              <a:gd name="connsiteY2" fmla="*/ 365771 h 365771"/>
              <a:gd name="connsiteX3" fmla="*/ 0 w 365760"/>
              <a:gd name="connsiteY3" fmla="*/ 182891 h 365771"/>
              <a:gd name="connsiteX4" fmla="*/ 182880 w 365760"/>
              <a:gd name="connsiteY4" fmla="*/ 0 h 3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71">
                <a:moveTo>
                  <a:pt x="182880" y="0"/>
                </a:moveTo>
                <a:cubicBezTo>
                  <a:pt x="283883" y="0"/>
                  <a:pt x="365760" y="81889"/>
                  <a:pt x="365760" y="182891"/>
                </a:cubicBezTo>
                <a:cubicBezTo>
                  <a:pt x="365760" y="283894"/>
                  <a:pt x="283883" y="365771"/>
                  <a:pt x="182880" y="365771"/>
                </a:cubicBezTo>
                <a:cubicBezTo>
                  <a:pt x="81878" y="365771"/>
                  <a:pt x="0" y="283894"/>
                  <a:pt x="0" y="182891"/>
                </a:cubicBezTo>
                <a:cubicBezTo>
                  <a:pt x="0" y="81889"/>
                  <a:pt x="81878" y="0"/>
                  <a:pt x="182880" y="0"/>
                </a:cubicBezTo>
                <a:close/>
              </a:path>
            </a:pathLst>
          </a:custGeom>
          <a:solidFill>
            <a:srgbClr val="870FFC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3E700F40-AFAD-4A1D-A3ED-C3DB066CACAF}"/>
              </a:ext>
            </a:extLst>
          </p:cNvPr>
          <p:cNvSpPr/>
          <p:nvPr/>
        </p:nvSpPr>
        <p:spPr>
          <a:xfrm>
            <a:off x="1097287" y="963764"/>
            <a:ext cx="152401" cy="152392"/>
          </a:xfrm>
          <a:custGeom>
            <a:avLst/>
            <a:gdLst>
              <a:gd name="connsiteX0" fmla="*/ 97045 w 152401"/>
              <a:gd name="connsiteY0" fmla="*/ 34504 h 152392"/>
              <a:gd name="connsiteX1" fmla="*/ 113526 w 152401"/>
              <a:gd name="connsiteY1" fmla="*/ 10339 h 152392"/>
              <a:gd name="connsiteX2" fmla="*/ 114280 w 152401"/>
              <a:gd name="connsiteY2" fmla="*/ 7144 h 152392"/>
              <a:gd name="connsiteX3" fmla="*/ 107159 w 152401"/>
              <a:gd name="connsiteY3" fmla="*/ 0 h 152392"/>
              <a:gd name="connsiteX4" fmla="*/ 45250 w 152401"/>
              <a:gd name="connsiteY4" fmla="*/ 0 h 152392"/>
              <a:gd name="connsiteX5" fmla="*/ 45250 w 152401"/>
              <a:gd name="connsiteY5" fmla="*/ 0 h 152392"/>
              <a:gd name="connsiteX6" fmla="*/ 38106 w 152401"/>
              <a:gd name="connsiteY6" fmla="*/ 7144 h 152392"/>
              <a:gd name="connsiteX7" fmla="*/ 38860 w 152401"/>
              <a:gd name="connsiteY7" fmla="*/ 10339 h 152392"/>
              <a:gd name="connsiteX8" fmla="*/ 55364 w 152401"/>
              <a:gd name="connsiteY8" fmla="*/ 34504 h 152392"/>
              <a:gd name="connsiteX9" fmla="*/ 25 w 152401"/>
              <a:gd name="connsiteY9" fmla="*/ 122625 h 152392"/>
              <a:gd name="connsiteX10" fmla="*/ 32672 w 152401"/>
              <a:gd name="connsiteY10" fmla="*/ 152392 h 152392"/>
              <a:gd name="connsiteX11" fmla="*/ 119736 w 152401"/>
              <a:gd name="connsiteY11" fmla="*/ 152392 h 152392"/>
              <a:gd name="connsiteX12" fmla="*/ 152384 w 152401"/>
              <a:gd name="connsiteY12" fmla="*/ 122625 h 152392"/>
              <a:gd name="connsiteX13" fmla="*/ 97045 w 152401"/>
              <a:gd name="connsiteY13" fmla="*/ 34504 h 152392"/>
              <a:gd name="connsiteX14" fmla="*/ 93557 w 152401"/>
              <a:gd name="connsiteY14" fmla="*/ 14287 h 152392"/>
              <a:gd name="connsiteX15" fmla="*/ 82172 w 152401"/>
              <a:gd name="connsiteY15" fmla="*/ 30960 h 152392"/>
              <a:gd name="connsiteX16" fmla="*/ 70236 w 152401"/>
              <a:gd name="connsiteY16" fmla="*/ 30960 h 152392"/>
              <a:gd name="connsiteX17" fmla="*/ 58862 w 152401"/>
              <a:gd name="connsiteY17" fmla="*/ 14287 h 152392"/>
              <a:gd name="connsiteX18" fmla="*/ 93557 w 152401"/>
              <a:gd name="connsiteY18" fmla="*/ 14287 h 152392"/>
              <a:gd name="connsiteX19" fmla="*/ 138096 w 152401"/>
              <a:gd name="connsiteY19" fmla="*/ 122625 h 152392"/>
              <a:gd name="connsiteX20" fmla="*/ 119736 w 152401"/>
              <a:gd name="connsiteY20" fmla="*/ 138105 h 152392"/>
              <a:gd name="connsiteX21" fmla="*/ 32672 w 152401"/>
              <a:gd name="connsiteY21" fmla="*/ 138105 h 152392"/>
              <a:gd name="connsiteX22" fmla="*/ 14324 w 152401"/>
              <a:gd name="connsiteY22" fmla="*/ 122625 h 152392"/>
              <a:gd name="connsiteX23" fmla="*/ 65196 w 152401"/>
              <a:gd name="connsiteY23" fmla="*/ 45236 h 152392"/>
              <a:gd name="connsiteX24" fmla="*/ 87246 w 152401"/>
              <a:gd name="connsiteY24" fmla="*/ 45236 h 152392"/>
              <a:gd name="connsiteX25" fmla="*/ 138096 w 152401"/>
              <a:gd name="connsiteY25" fmla="*/ 122625 h 152392"/>
              <a:gd name="connsiteX26" fmla="*/ 138096 w 152401"/>
              <a:gd name="connsiteY26" fmla="*/ 122625 h 152392"/>
              <a:gd name="connsiteX27" fmla="*/ 85019 w 152401"/>
              <a:gd name="connsiteY27" fmla="*/ 92486 h 152392"/>
              <a:gd name="connsiteX28" fmla="*/ 70427 w 152401"/>
              <a:gd name="connsiteY28" fmla="*/ 88166 h 152392"/>
              <a:gd name="connsiteX29" fmla="*/ 67581 w 152401"/>
              <a:gd name="connsiteY29" fmla="*/ 84094 h 152392"/>
              <a:gd name="connsiteX30" fmla="*/ 71406 w 152401"/>
              <a:gd name="connsiteY30" fmla="*/ 79864 h 152392"/>
              <a:gd name="connsiteX31" fmla="*/ 80507 w 152401"/>
              <a:gd name="connsiteY31" fmla="*/ 79864 h 152392"/>
              <a:gd name="connsiteX32" fmla="*/ 84659 w 152401"/>
              <a:gd name="connsiteY32" fmla="*/ 81056 h 152392"/>
              <a:gd name="connsiteX33" fmla="*/ 86155 w 152401"/>
              <a:gd name="connsiteY33" fmla="*/ 81517 h 152392"/>
              <a:gd name="connsiteX34" fmla="*/ 87932 w 152401"/>
              <a:gd name="connsiteY34" fmla="*/ 80831 h 152392"/>
              <a:gd name="connsiteX35" fmla="*/ 91724 w 152401"/>
              <a:gd name="connsiteY35" fmla="*/ 77209 h 152392"/>
              <a:gd name="connsiteX36" fmla="*/ 92522 w 152401"/>
              <a:gd name="connsiteY36" fmla="*/ 75352 h 152392"/>
              <a:gd name="connsiteX37" fmla="*/ 91532 w 152401"/>
              <a:gd name="connsiteY37" fmla="*/ 73339 h 152392"/>
              <a:gd name="connsiteX38" fmla="*/ 81351 w 152401"/>
              <a:gd name="connsiteY38" fmla="*/ 69716 h 152392"/>
              <a:gd name="connsiteX39" fmla="*/ 81351 w 152401"/>
              <a:gd name="connsiteY39" fmla="*/ 64474 h 152392"/>
              <a:gd name="connsiteX40" fmla="*/ 78775 w 152401"/>
              <a:gd name="connsiteY40" fmla="*/ 61909 h 152392"/>
              <a:gd name="connsiteX41" fmla="*/ 78764 w 152401"/>
              <a:gd name="connsiteY41" fmla="*/ 61909 h 152392"/>
              <a:gd name="connsiteX42" fmla="*/ 73577 w 152401"/>
              <a:gd name="connsiteY42" fmla="*/ 61909 h 152392"/>
              <a:gd name="connsiteX43" fmla="*/ 73577 w 152401"/>
              <a:gd name="connsiteY43" fmla="*/ 61909 h 152392"/>
              <a:gd name="connsiteX44" fmla="*/ 70990 w 152401"/>
              <a:gd name="connsiteY44" fmla="*/ 64474 h 152392"/>
              <a:gd name="connsiteX45" fmla="*/ 70990 w 152401"/>
              <a:gd name="connsiteY45" fmla="*/ 69671 h 152392"/>
              <a:gd name="connsiteX46" fmla="*/ 57152 w 152401"/>
              <a:gd name="connsiteY46" fmla="*/ 84128 h 152392"/>
              <a:gd name="connsiteX47" fmla="*/ 67390 w 152401"/>
              <a:gd name="connsiteY47" fmla="*/ 98033 h 152392"/>
              <a:gd name="connsiteX48" fmla="*/ 81981 w 152401"/>
              <a:gd name="connsiteY48" fmla="*/ 102364 h 152392"/>
              <a:gd name="connsiteX49" fmla="*/ 84827 w 152401"/>
              <a:gd name="connsiteY49" fmla="*/ 106436 h 152392"/>
              <a:gd name="connsiteX50" fmla="*/ 81002 w 152401"/>
              <a:gd name="connsiteY50" fmla="*/ 110666 h 152392"/>
              <a:gd name="connsiteX51" fmla="*/ 71890 w 152401"/>
              <a:gd name="connsiteY51" fmla="*/ 110666 h 152392"/>
              <a:gd name="connsiteX52" fmla="*/ 67750 w 152401"/>
              <a:gd name="connsiteY52" fmla="*/ 109474 h 152392"/>
              <a:gd name="connsiteX53" fmla="*/ 66254 w 152401"/>
              <a:gd name="connsiteY53" fmla="*/ 109013 h 152392"/>
              <a:gd name="connsiteX54" fmla="*/ 64476 w 152401"/>
              <a:gd name="connsiteY54" fmla="*/ 109699 h 152392"/>
              <a:gd name="connsiteX55" fmla="*/ 60651 w 152401"/>
              <a:gd name="connsiteY55" fmla="*/ 113287 h 152392"/>
              <a:gd name="connsiteX56" fmla="*/ 59852 w 152401"/>
              <a:gd name="connsiteY56" fmla="*/ 115144 h 152392"/>
              <a:gd name="connsiteX57" fmla="*/ 60842 w 152401"/>
              <a:gd name="connsiteY57" fmla="*/ 117158 h 152392"/>
              <a:gd name="connsiteX58" fmla="*/ 71024 w 152401"/>
              <a:gd name="connsiteY58" fmla="*/ 120780 h 152392"/>
              <a:gd name="connsiteX59" fmla="*/ 71024 w 152401"/>
              <a:gd name="connsiteY59" fmla="*/ 126000 h 152392"/>
              <a:gd name="connsiteX60" fmla="*/ 73600 w 152401"/>
              <a:gd name="connsiteY60" fmla="*/ 128565 h 152392"/>
              <a:gd name="connsiteX61" fmla="*/ 73611 w 152401"/>
              <a:gd name="connsiteY61" fmla="*/ 128565 h 152392"/>
              <a:gd name="connsiteX62" fmla="*/ 78797 w 152401"/>
              <a:gd name="connsiteY62" fmla="*/ 128565 h 152392"/>
              <a:gd name="connsiteX63" fmla="*/ 78797 w 152401"/>
              <a:gd name="connsiteY63" fmla="*/ 128565 h 152392"/>
              <a:gd name="connsiteX64" fmla="*/ 81385 w 152401"/>
              <a:gd name="connsiteY64" fmla="*/ 126000 h 152392"/>
              <a:gd name="connsiteX65" fmla="*/ 81385 w 152401"/>
              <a:gd name="connsiteY65" fmla="*/ 120847 h 152392"/>
              <a:gd name="connsiteX66" fmla="*/ 95256 w 152401"/>
              <a:gd name="connsiteY66" fmla="*/ 106391 h 152392"/>
              <a:gd name="connsiteX67" fmla="*/ 85019 w 152401"/>
              <a:gd name="connsiteY67" fmla="*/ 92486 h 152392"/>
              <a:gd name="connsiteX68" fmla="*/ 85019 w 152401"/>
              <a:gd name="connsiteY68" fmla="*/ 92486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2401" h="152392">
                <a:moveTo>
                  <a:pt x="97045" y="34504"/>
                </a:moveTo>
                <a:lnTo>
                  <a:pt x="113526" y="10339"/>
                </a:lnTo>
                <a:cubicBezTo>
                  <a:pt x="114032" y="9349"/>
                  <a:pt x="114280" y="8246"/>
                  <a:pt x="114280" y="7144"/>
                </a:cubicBezTo>
                <a:cubicBezTo>
                  <a:pt x="114280" y="3206"/>
                  <a:pt x="111096" y="11"/>
                  <a:pt x="107159" y="0"/>
                </a:cubicBezTo>
                <a:lnTo>
                  <a:pt x="45250" y="0"/>
                </a:lnTo>
                <a:cubicBezTo>
                  <a:pt x="45250" y="0"/>
                  <a:pt x="45250" y="0"/>
                  <a:pt x="45250" y="0"/>
                </a:cubicBezTo>
                <a:cubicBezTo>
                  <a:pt x="41301" y="0"/>
                  <a:pt x="38106" y="3195"/>
                  <a:pt x="38106" y="7144"/>
                </a:cubicBezTo>
                <a:cubicBezTo>
                  <a:pt x="38106" y="8246"/>
                  <a:pt x="38365" y="9349"/>
                  <a:pt x="38860" y="10339"/>
                </a:cubicBezTo>
                <a:lnTo>
                  <a:pt x="55364" y="34504"/>
                </a:lnTo>
                <a:cubicBezTo>
                  <a:pt x="-2923" y="70144"/>
                  <a:pt x="25" y="116696"/>
                  <a:pt x="25" y="122625"/>
                </a:cubicBezTo>
                <a:cubicBezTo>
                  <a:pt x="25" y="139073"/>
                  <a:pt x="14650" y="152392"/>
                  <a:pt x="32672" y="152392"/>
                </a:cubicBezTo>
                <a:lnTo>
                  <a:pt x="119736" y="152392"/>
                </a:lnTo>
                <a:cubicBezTo>
                  <a:pt x="137770" y="152392"/>
                  <a:pt x="152384" y="139073"/>
                  <a:pt x="152384" y="122625"/>
                </a:cubicBezTo>
                <a:cubicBezTo>
                  <a:pt x="152384" y="116797"/>
                  <a:pt x="155005" y="69941"/>
                  <a:pt x="97045" y="34504"/>
                </a:cubicBezTo>
                <a:close/>
                <a:moveTo>
                  <a:pt x="93557" y="14287"/>
                </a:moveTo>
                <a:lnTo>
                  <a:pt x="82172" y="30960"/>
                </a:lnTo>
                <a:lnTo>
                  <a:pt x="70236" y="30960"/>
                </a:lnTo>
                <a:lnTo>
                  <a:pt x="58862" y="14287"/>
                </a:lnTo>
                <a:lnTo>
                  <a:pt x="93557" y="14287"/>
                </a:lnTo>
                <a:close/>
                <a:moveTo>
                  <a:pt x="138096" y="122625"/>
                </a:moveTo>
                <a:cubicBezTo>
                  <a:pt x="138096" y="131164"/>
                  <a:pt x="129861" y="138105"/>
                  <a:pt x="119736" y="138105"/>
                </a:cubicBezTo>
                <a:lnTo>
                  <a:pt x="32672" y="138105"/>
                </a:lnTo>
                <a:cubicBezTo>
                  <a:pt x="22559" y="138105"/>
                  <a:pt x="14324" y="131164"/>
                  <a:pt x="14324" y="122625"/>
                </a:cubicBezTo>
                <a:cubicBezTo>
                  <a:pt x="14076" y="98516"/>
                  <a:pt x="24032" y="70402"/>
                  <a:pt x="65196" y="45236"/>
                </a:cubicBezTo>
                <a:lnTo>
                  <a:pt x="87246" y="45236"/>
                </a:lnTo>
                <a:cubicBezTo>
                  <a:pt x="128196" y="70301"/>
                  <a:pt x="138299" y="98494"/>
                  <a:pt x="138096" y="122625"/>
                </a:cubicBezTo>
                <a:lnTo>
                  <a:pt x="138096" y="122625"/>
                </a:lnTo>
                <a:close/>
                <a:moveTo>
                  <a:pt x="85019" y="92486"/>
                </a:moveTo>
                <a:lnTo>
                  <a:pt x="70427" y="88166"/>
                </a:lnTo>
                <a:cubicBezTo>
                  <a:pt x="68751" y="87682"/>
                  <a:pt x="67581" y="86017"/>
                  <a:pt x="67581" y="84094"/>
                </a:cubicBezTo>
                <a:cubicBezTo>
                  <a:pt x="67581" y="81754"/>
                  <a:pt x="69302" y="79864"/>
                  <a:pt x="71406" y="79864"/>
                </a:cubicBezTo>
                <a:lnTo>
                  <a:pt x="80507" y="79864"/>
                </a:lnTo>
                <a:cubicBezTo>
                  <a:pt x="81981" y="79864"/>
                  <a:pt x="83410" y="80280"/>
                  <a:pt x="84659" y="81056"/>
                </a:cubicBezTo>
                <a:cubicBezTo>
                  <a:pt x="85097" y="81349"/>
                  <a:pt x="85615" y="81517"/>
                  <a:pt x="86155" y="81517"/>
                </a:cubicBezTo>
                <a:cubicBezTo>
                  <a:pt x="86807" y="81517"/>
                  <a:pt x="87449" y="81270"/>
                  <a:pt x="87932" y="80831"/>
                </a:cubicBezTo>
                <a:lnTo>
                  <a:pt x="91724" y="77209"/>
                </a:lnTo>
                <a:cubicBezTo>
                  <a:pt x="92230" y="76725"/>
                  <a:pt x="92522" y="76050"/>
                  <a:pt x="92522" y="75352"/>
                </a:cubicBezTo>
                <a:cubicBezTo>
                  <a:pt x="92522" y="74565"/>
                  <a:pt x="92151" y="73822"/>
                  <a:pt x="91532" y="73339"/>
                </a:cubicBezTo>
                <a:cubicBezTo>
                  <a:pt x="88562" y="71168"/>
                  <a:pt x="85030" y="69896"/>
                  <a:pt x="81351" y="69716"/>
                </a:cubicBezTo>
                <a:lnTo>
                  <a:pt x="81351" y="64474"/>
                </a:lnTo>
                <a:cubicBezTo>
                  <a:pt x="81351" y="63056"/>
                  <a:pt x="80192" y="61909"/>
                  <a:pt x="78775" y="61909"/>
                </a:cubicBezTo>
                <a:cubicBezTo>
                  <a:pt x="78764" y="61909"/>
                  <a:pt x="78764" y="61909"/>
                  <a:pt x="78764" y="61909"/>
                </a:cubicBezTo>
                <a:lnTo>
                  <a:pt x="73577" y="61909"/>
                </a:lnTo>
                <a:cubicBezTo>
                  <a:pt x="73577" y="61909"/>
                  <a:pt x="73577" y="61909"/>
                  <a:pt x="73577" y="61909"/>
                </a:cubicBezTo>
                <a:cubicBezTo>
                  <a:pt x="72149" y="61909"/>
                  <a:pt x="71001" y="63056"/>
                  <a:pt x="70990" y="64474"/>
                </a:cubicBezTo>
                <a:lnTo>
                  <a:pt x="70990" y="69671"/>
                </a:lnTo>
                <a:cubicBezTo>
                  <a:pt x="63306" y="69885"/>
                  <a:pt x="57152" y="76275"/>
                  <a:pt x="57152" y="84128"/>
                </a:cubicBezTo>
                <a:cubicBezTo>
                  <a:pt x="57152" y="90529"/>
                  <a:pt x="61371" y="96244"/>
                  <a:pt x="67390" y="98033"/>
                </a:cubicBezTo>
                <a:lnTo>
                  <a:pt x="81981" y="102364"/>
                </a:lnTo>
                <a:cubicBezTo>
                  <a:pt x="83657" y="102836"/>
                  <a:pt x="84827" y="104513"/>
                  <a:pt x="84827" y="106436"/>
                </a:cubicBezTo>
                <a:cubicBezTo>
                  <a:pt x="84827" y="108776"/>
                  <a:pt x="83106" y="110666"/>
                  <a:pt x="81002" y="110666"/>
                </a:cubicBezTo>
                <a:lnTo>
                  <a:pt x="71890" y="110666"/>
                </a:lnTo>
                <a:cubicBezTo>
                  <a:pt x="70427" y="110655"/>
                  <a:pt x="68999" y="110250"/>
                  <a:pt x="67750" y="109474"/>
                </a:cubicBezTo>
                <a:cubicBezTo>
                  <a:pt x="67311" y="109170"/>
                  <a:pt x="66782" y="109013"/>
                  <a:pt x="66254" y="109013"/>
                </a:cubicBezTo>
                <a:cubicBezTo>
                  <a:pt x="65601" y="109013"/>
                  <a:pt x="64960" y="109260"/>
                  <a:pt x="64476" y="109699"/>
                </a:cubicBezTo>
                <a:lnTo>
                  <a:pt x="60651" y="113287"/>
                </a:lnTo>
                <a:cubicBezTo>
                  <a:pt x="60134" y="113771"/>
                  <a:pt x="59852" y="114435"/>
                  <a:pt x="59852" y="115144"/>
                </a:cubicBezTo>
                <a:cubicBezTo>
                  <a:pt x="59852" y="115931"/>
                  <a:pt x="60212" y="116674"/>
                  <a:pt x="60842" y="117158"/>
                </a:cubicBezTo>
                <a:cubicBezTo>
                  <a:pt x="63812" y="119329"/>
                  <a:pt x="67345" y="120589"/>
                  <a:pt x="71024" y="120780"/>
                </a:cubicBezTo>
                <a:lnTo>
                  <a:pt x="71024" y="126000"/>
                </a:lnTo>
                <a:cubicBezTo>
                  <a:pt x="71024" y="127429"/>
                  <a:pt x="72182" y="128565"/>
                  <a:pt x="73600" y="128565"/>
                </a:cubicBezTo>
                <a:cubicBezTo>
                  <a:pt x="73600" y="128565"/>
                  <a:pt x="73611" y="128565"/>
                  <a:pt x="73611" y="128565"/>
                </a:cubicBezTo>
                <a:lnTo>
                  <a:pt x="78797" y="128565"/>
                </a:lnTo>
                <a:cubicBezTo>
                  <a:pt x="78797" y="128565"/>
                  <a:pt x="78797" y="128565"/>
                  <a:pt x="78797" y="128565"/>
                </a:cubicBezTo>
                <a:cubicBezTo>
                  <a:pt x="80215" y="128565"/>
                  <a:pt x="81374" y="127429"/>
                  <a:pt x="81385" y="126000"/>
                </a:cubicBezTo>
                <a:lnTo>
                  <a:pt x="81385" y="120847"/>
                </a:lnTo>
                <a:cubicBezTo>
                  <a:pt x="89035" y="120656"/>
                  <a:pt x="95222" y="114244"/>
                  <a:pt x="95256" y="106391"/>
                </a:cubicBezTo>
                <a:cubicBezTo>
                  <a:pt x="95256" y="99990"/>
                  <a:pt x="91037" y="94286"/>
                  <a:pt x="85019" y="92486"/>
                </a:cubicBezTo>
                <a:lnTo>
                  <a:pt x="85019" y="92486"/>
                </a:lnTo>
                <a:close/>
              </a:path>
            </a:pathLst>
          </a:custGeom>
          <a:solidFill>
            <a:srgbClr val="870FF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A9E8552-CE22-4514-B66A-F66B17B0EAF1}"/>
              </a:ext>
            </a:extLst>
          </p:cNvPr>
          <p:cNvSpPr/>
          <p:nvPr/>
        </p:nvSpPr>
        <p:spPr>
          <a:xfrm>
            <a:off x="3375014" y="520089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>
                  <a:lumMod val="75000"/>
                </a:schemeClr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33611E8A-C53B-4749-B475-EEB66BB52D4E}"/>
              </a:ext>
            </a:extLst>
          </p:cNvPr>
          <p:cNvSpPr/>
          <p:nvPr/>
        </p:nvSpPr>
        <p:spPr>
          <a:xfrm>
            <a:off x="3542348" y="826664"/>
            <a:ext cx="365759" cy="365759"/>
          </a:xfrm>
          <a:custGeom>
            <a:avLst/>
            <a:gdLst>
              <a:gd name="connsiteX0" fmla="*/ 182880 w 365759"/>
              <a:gd name="connsiteY0" fmla="*/ 0 h 365759"/>
              <a:gd name="connsiteX1" fmla="*/ 365760 w 365759"/>
              <a:gd name="connsiteY1" fmla="*/ 182880 h 365759"/>
              <a:gd name="connsiteX2" fmla="*/ 182880 w 365759"/>
              <a:gd name="connsiteY2" fmla="*/ 365760 h 365759"/>
              <a:gd name="connsiteX3" fmla="*/ 0 w 365759"/>
              <a:gd name="connsiteY3" fmla="*/ 182880 h 365759"/>
              <a:gd name="connsiteX4" fmla="*/ 182880 w 365759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9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8" y="365760"/>
                  <a:pt x="0" y="283883"/>
                  <a:pt x="0" y="182880"/>
                </a:cubicBezTo>
                <a:cubicBezTo>
                  <a:pt x="0" y="81877"/>
                  <a:pt x="81878" y="0"/>
                  <a:pt x="1828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2E7A42FA-B368-4987-A853-86D9250DF629}"/>
              </a:ext>
            </a:extLst>
          </p:cNvPr>
          <p:cNvSpPr/>
          <p:nvPr/>
        </p:nvSpPr>
        <p:spPr>
          <a:xfrm>
            <a:off x="3649032" y="933348"/>
            <a:ext cx="152392" cy="152392"/>
          </a:xfrm>
          <a:custGeom>
            <a:avLst/>
            <a:gdLst>
              <a:gd name="connsiteX0" fmla="*/ 67151 w 152392"/>
              <a:gd name="connsiteY0" fmla="*/ 69142 h 152392"/>
              <a:gd name="connsiteX1" fmla="*/ 82057 w 152392"/>
              <a:gd name="connsiteY1" fmla="*/ 73395 h 152392"/>
              <a:gd name="connsiteX2" fmla="*/ 83880 w 152392"/>
              <a:gd name="connsiteY2" fmla="*/ 75814 h 152392"/>
              <a:gd name="connsiteX3" fmla="*/ 81371 w 152392"/>
              <a:gd name="connsiteY3" fmla="*/ 78311 h 152392"/>
              <a:gd name="connsiteX4" fmla="*/ 71617 w 152392"/>
              <a:gd name="connsiteY4" fmla="*/ 78311 h 152392"/>
              <a:gd name="connsiteX5" fmla="*/ 68546 w 152392"/>
              <a:gd name="connsiteY5" fmla="*/ 77659 h 152392"/>
              <a:gd name="connsiteX6" fmla="*/ 64350 w 152392"/>
              <a:gd name="connsiteY6" fmla="*/ 78255 h 152392"/>
              <a:gd name="connsiteX7" fmla="*/ 59141 w 152392"/>
              <a:gd name="connsiteY7" fmla="*/ 83464 h 152392"/>
              <a:gd name="connsiteX8" fmla="*/ 59591 w 152392"/>
              <a:gd name="connsiteY8" fmla="*/ 88931 h 152392"/>
              <a:gd name="connsiteX9" fmla="*/ 69052 w 152392"/>
              <a:gd name="connsiteY9" fmla="*/ 92362 h 152392"/>
              <a:gd name="connsiteX10" fmla="*/ 69052 w 152392"/>
              <a:gd name="connsiteY10" fmla="*/ 97628 h 152392"/>
              <a:gd name="connsiteX11" fmla="*/ 73811 w 152392"/>
              <a:gd name="connsiteY11" fmla="*/ 102386 h 152392"/>
              <a:gd name="connsiteX12" fmla="*/ 78581 w 152392"/>
              <a:gd name="connsiteY12" fmla="*/ 102386 h 152392"/>
              <a:gd name="connsiteX13" fmla="*/ 83340 w 152392"/>
              <a:gd name="connsiteY13" fmla="*/ 97628 h 152392"/>
              <a:gd name="connsiteX14" fmla="*/ 83340 w 152392"/>
              <a:gd name="connsiteY14" fmla="*/ 92385 h 152392"/>
              <a:gd name="connsiteX15" fmla="*/ 98010 w 152392"/>
              <a:gd name="connsiteY15" fmla="*/ 73631 h 152392"/>
              <a:gd name="connsiteX16" fmla="*/ 85241 w 152392"/>
              <a:gd name="connsiteY16" fmla="*/ 59434 h 152392"/>
              <a:gd name="connsiteX17" fmla="*/ 70335 w 152392"/>
              <a:gd name="connsiteY17" fmla="*/ 55181 h 152392"/>
              <a:gd name="connsiteX18" fmla="*/ 68512 w 152392"/>
              <a:gd name="connsiteY18" fmla="*/ 52774 h 152392"/>
              <a:gd name="connsiteX19" fmla="*/ 71021 w 152392"/>
              <a:gd name="connsiteY19" fmla="*/ 50265 h 152392"/>
              <a:gd name="connsiteX20" fmla="*/ 80775 w 152392"/>
              <a:gd name="connsiteY20" fmla="*/ 50265 h 152392"/>
              <a:gd name="connsiteX21" fmla="*/ 83846 w 152392"/>
              <a:gd name="connsiteY21" fmla="*/ 50929 h 152392"/>
              <a:gd name="connsiteX22" fmla="*/ 88042 w 152392"/>
              <a:gd name="connsiteY22" fmla="*/ 50332 h 152392"/>
              <a:gd name="connsiteX23" fmla="*/ 93251 w 152392"/>
              <a:gd name="connsiteY23" fmla="*/ 45124 h 152392"/>
              <a:gd name="connsiteX24" fmla="*/ 92801 w 152392"/>
              <a:gd name="connsiteY24" fmla="*/ 39645 h 152392"/>
              <a:gd name="connsiteX25" fmla="*/ 83340 w 152392"/>
              <a:gd name="connsiteY25" fmla="*/ 36225 h 152392"/>
              <a:gd name="connsiteX26" fmla="*/ 83340 w 152392"/>
              <a:gd name="connsiteY26" fmla="*/ 30949 h 152392"/>
              <a:gd name="connsiteX27" fmla="*/ 78581 w 152392"/>
              <a:gd name="connsiteY27" fmla="*/ 26190 h 152392"/>
              <a:gd name="connsiteX28" fmla="*/ 73811 w 152392"/>
              <a:gd name="connsiteY28" fmla="*/ 26190 h 152392"/>
              <a:gd name="connsiteX29" fmla="*/ 69052 w 152392"/>
              <a:gd name="connsiteY29" fmla="*/ 30949 h 152392"/>
              <a:gd name="connsiteX30" fmla="*/ 69052 w 152392"/>
              <a:gd name="connsiteY30" fmla="*/ 36191 h 152392"/>
              <a:gd name="connsiteX31" fmla="*/ 54382 w 152392"/>
              <a:gd name="connsiteY31" fmla="*/ 54945 h 152392"/>
              <a:gd name="connsiteX32" fmla="*/ 67151 w 152392"/>
              <a:gd name="connsiteY32" fmla="*/ 69142 h 152392"/>
              <a:gd name="connsiteX33" fmla="*/ 67151 w 152392"/>
              <a:gd name="connsiteY33" fmla="*/ 69142 h 152392"/>
              <a:gd name="connsiteX34" fmla="*/ 142875 w 152392"/>
              <a:gd name="connsiteY34" fmla="*/ 95242 h 152392"/>
              <a:gd name="connsiteX35" fmla="*/ 132547 w 152392"/>
              <a:gd name="connsiteY35" fmla="*/ 95242 h 152392"/>
              <a:gd name="connsiteX36" fmla="*/ 140490 w 152392"/>
              <a:gd name="connsiteY36" fmla="*/ 64294 h 152392"/>
              <a:gd name="connsiteX37" fmla="*/ 76196 w 152392"/>
              <a:gd name="connsiteY37" fmla="*/ 0 h 152392"/>
              <a:gd name="connsiteX38" fmla="*/ 11902 w 152392"/>
              <a:gd name="connsiteY38" fmla="*/ 64294 h 152392"/>
              <a:gd name="connsiteX39" fmla="*/ 19845 w 152392"/>
              <a:gd name="connsiteY39" fmla="*/ 95242 h 152392"/>
              <a:gd name="connsiteX40" fmla="*/ 9517 w 152392"/>
              <a:gd name="connsiteY40" fmla="*/ 95242 h 152392"/>
              <a:gd name="connsiteX41" fmla="*/ 0 w 152392"/>
              <a:gd name="connsiteY41" fmla="*/ 106672 h 152392"/>
              <a:gd name="connsiteX42" fmla="*/ 0 w 152392"/>
              <a:gd name="connsiteY42" fmla="*/ 140962 h 152392"/>
              <a:gd name="connsiteX43" fmla="*/ 9517 w 152392"/>
              <a:gd name="connsiteY43" fmla="*/ 152392 h 152392"/>
              <a:gd name="connsiteX44" fmla="*/ 142875 w 152392"/>
              <a:gd name="connsiteY44" fmla="*/ 152392 h 152392"/>
              <a:gd name="connsiteX45" fmla="*/ 152392 w 152392"/>
              <a:gd name="connsiteY45" fmla="*/ 140962 h 152392"/>
              <a:gd name="connsiteX46" fmla="*/ 152392 w 152392"/>
              <a:gd name="connsiteY46" fmla="*/ 106672 h 152392"/>
              <a:gd name="connsiteX47" fmla="*/ 142875 w 152392"/>
              <a:gd name="connsiteY47" fmla="*/ 95242 h 152392"/>
              <a:gd name="connsiteX48" fmla="*/ 76196 w 152392"/>
              <a:gd name="connsiteY48" fmla="*/ 14287 h 152392"/>
              <a:gd name="connsiteX49" fmla="*/ 126202 w 152392"/>
              <a:gd name="connsiteY49" fmla="*/ 64294 h 152392"/>
              <a:gd name="connsiteX50" fmla="*/ 76196 w 152392"/>
              <a:gd name="connsiteY50" fmla="*/ 114300 h 152392"/>
              <a:gd name="connsiteX51" fmla="*/ 26190 w 152392"/>
              <a:gd name="connsiteY51" fmla="*/ 64294 h 152392"/>
              <a:gd name="connsiteX52" fmla="*/ 76196 w 152392"/>
              <a:gd name="connsiteY52" fmla="*/ 14287 h 152392"/>
              <a:gd name="connsiteX53" fmla="*/ 138105 w 152392"/>
              <a:gd name="connsiteY53" fmla="*/ 138105 h 152392"/>
              <a:gd name="connsiteX54" fmla="*/ 14287 w 152392"/>
              <a:gd name="connsiteY54" fmla="*/ 138105 h 152392"/>
              <a:gd name="connsiteX55" fmla="*/ 14287 w 152392"/>
              <a:gd name="connsiteY55" fmla="*/ 109530 h 152392"/>
              <a:gd name="connsiteX56" fmla="*/ 30532 w 152392"/>
              <a:gd name="connsiteY56" fmla="*/ 109530 h 152392"/>
              <a:gd name="connsiteX57" fmla="*/ 42649 w 152392"/>
              <a:gd name="connsiteY57" fmla="*/ 119059 h 152392"/>
              <a:gd name="connsiteX58" fmla="*/ 30948 w 152392"/>
              <a:gd name="connsiteY58" fmla="*/ 119059 h 152392"/>
              <a:gd name="connsiteX59" fmla="*/ 28575 w 152392"/>
              <a:gd name="connsiteY59" fmla="*/ 121444 h 152392"/>
              <a:gd name="connsiteX60" fmla="*/ 28575 w 152392"/>
              <a:gd name="connsiteY60" fmla="*/ 126202 h 152392"/>
              <a:gd name="connsiteX61" fmla="*/ 30948 w 152392"/>
              <a:gd name="connsiteY61" fmla="*/ 128587 h 152392"/>
              <a:gd name="connsiteX62" fmla="*/ 121444 w 152392"/>
              <a:gd name="connsiteY62" fmla="*/ 128587 h 152392"/>
              <a:gd name="connsiteX63" fmla="*/ 123817 w 152392"/>
              <a:gd name="connsiteY63" fmla="*/ 126202 h 152392"/>
              <a:gd name="connsiteX64" fmla="*/ 123817 w 152392"/>
              <a:gd name="connsiteY64" fmla="*/ 121444 h 152392"/>
              <a:gd name="connsiteX65" fmla="*/ 121444 w 152392"/>
              <a:gd name="connsiteY65" fmla="*/ 119059 h 152392"/>
              <a:gd name="connsiteX66" fmla="*/ 109744 w 152392"/>
              <a:gd name="connsiteY66" fmla="*/ 119059 h 152392"/>
              <a:gd name="connsiteX67" fmla="*/ 121860 w 152392"/>
              <a:gd name="connsiteY67" fmla="*/ 109530 h 152392"/>
              <a:gd name="connsiteX68" fmla="*/ 138105 w 152392"/>
              <a:gd name="connsiteY68" fmla="*/ 109530 h 152392"/>
              <a:gd name="connsiteX69" fmla="*/ 138105 w 152392"/>
              <a:gd name="connsiteY69" fmla="*/ 138105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52392" h="152392">
                <a:moveTo>
                  <a:pt x="67151" y="69142"/>
                </a:moveTo>
                <a:lnTo>
                  <a:pt x="82057" y="73395"/>
                </a:lnTo>
                <a:cubicBezTo>
                  <a:pt x="83126" y="73699"/>
                  <a:pt x="83880" y="74711"/>
                  <a:pt x="83880" y="75814"/>
                </a:cubicBezTo>
                <a:cubicBezTo>
                  <a:pt x="83880" y="77175"/>
                  <a:pt x="82744" y="78311"/>
                  <a:pt x="81371" y="78311"/>
                </a:cubicBezTo>
                <a:lnTo>
                  <a:pt x="71617" y="78311"/>
                </a:lnTo>
                <a:cubicBezTo>
                  <a:pt x="70537" y="78311"/>
                  <a:pt x="69502" y="78075"/>
                  <a:pt x="68546" y="77659"/>
                </a:cubicBezTo>
                <a:cubicBezTo>
                  <a:pt x="67117" y="76995"/>
                  <a:pt x="65452" y="77152"/>
                  <a:pt x="64350" y="78255"/>
                </a:cubicBezTo>
                <a:lnTo>
                  <a:pt x="59141" y="83464"/>
                </a:lnTo>
                <a:cubicBezTo>
                  <a:pt x="57566" y="85039"/>
                  <a:pt x="57746" y="87716"/>
                  <a:pt x="59591" y="88931"/>
                </a:cubicBezTo>
                <a:cubicBezTo>
                  <a:pt x="62415" y="90810"/>
                  <a:pt x="65655" y="91946"/>
                  <a:pt x="69052" y="92362"/>
                </a:cubicBezTo>
                <a:lnTo>
                  <a:pt x="69052" y="97628"/>
                </a:lnTo>
                <a:cubicBezTo>
                  <a:pt x="69052" y="100249"/>
                  <a:pt x="71190" y="102386"/>
                  <a:pt x="73811" y="102386"/>
                </a:cubicBezTo>
                <a:lnTo>
                  <a:pt x="78581" y="102386"/>
                </a:lnTo>
                <a:cubicBezTo>
                  <a:pt x="81191" y="102386"/>
                  <a:pt x="83340" y="100249"/>
                  <a:pt x="83340" y="97628"/>
                </a:cubicBezTo>
                <a:lnTo>
                  <a:pt x="83340" y="92385"/>
                </a:lnTo>
                <a:cubicBezTo>
                  <a:pt x="92362" y="91316"/>
                  <a:pt x="99236" y="83160"/>
                  <a:pt x="98010" y="73631"/>
                </a:cubicBezTo>
                <a:cubicBezTo>
                  <a:pt x="97155" y="66791"/>
                  <a:pt x="91856" y="61346"/>
                  <a:pt x="85241" y="59434"/>
                </a:cubicBezTo>
                <a:lnTo>
                  <a:pt x="70335" y="55181"/>
                </a:lnTo>
                <a:cubicBezTo>
                  <a:pt x="69255" y="54889"/>
                  <a:pt x="68512" y="53876"/>
                  <a:pt x="68512" y="52774"/>
                </a:cubicBezTo>
                <a:cubicBezTo>
                  <a:pt x="68512" y="51401"/>
                  <a:pt x="69649" y="50265"/>
                  <a:pt x="71021" y="50265"/>
                </a:cubicBezTo>
                <a:lnTo>
                  <a:pt x="80775" y="50265"/>
                </a:lnTo>
                <a:cubicBezTo>
                  <a:pt x="81855" y="50265"/>
                  <a:pt x="82890" y="50513"/>
                  <a:pt x="83846" y="50929"/>
                </a:cubicBezTo>
                <a:cubicBezTo>
                  <a:pt x="85275" y="51581"/>
                  <a:pt x="86940" y="51435"/>
                  <a:pt x="88042" y="50332"/>
                </a:cubicBezTo>
                <a:lnTo>
                  <a:pt x="93251" y="45124"/>
                </a:lnTo>
                <a:cubicBezTo>
                  <a:pt x="94826" y="43549"/>
                  <a:pt x="94646" y="40860"/>
                  <a:pt x="92801" y="39645"/>
                </a:cubicBezTo>
                <a:cubicBezTo>
                  <a:pt x="89977" y="37766"/>
                  <a:pt x="86737" y="36641"/>
                  <a:pt x="83340" y="36225"/>
                </a:cubicBezTo>
                <a:lnTo>
                  <a:pt x="83340" y="30949"/>
                </a:lnTo>
                <a:cubicBezTo>
                  <a:pt x="83340" y="28327"/>
                  <a:pt x="81191" y="26190"/>
                  <a:pt x="78581" y="26190"/>
                </a:cubicBezTo>
                <a:lnTo>
                  <a:pt x="73811" y="26190"/>
                </a:lnTo>
                <a:cubicBezTo>
                  <a:pt x="71190" y="26190"/>
                  <a:pt x="69052" y="28327"/>
                  <a:pt x="69052" y="30949"/>
                </a:cubicBezTo>
                <a:lnTo>
                  <a:pt x="69052" y="36191"/>
                </a:lnTo>
                <a:cubicBezTo>
                  <a:pt x="60030" y="37260"/>
                  <a:pt x="53156" y="45416"/>
                  <a:pt x="54382" y="54945"/>
                </a:cubicBezTo>
                <a:cubicBezTo>
                  <a:pt x="55237" y="61785"/>
                  <a:pt x="60514" y="67241"/>
                  <a:pt x="67151" y="69142"/>
                </a:cubicBezTo>
                <a:lnTo>
                  <a:pt x="67151" y="69142"/>
                </a:lnTo>
                <a:close/>
                <a:moveTo>
                  <a:pt x="142875" y="95242"/>
                </a:moveTo>
                <a:lnTo>
                  <a:pt x="132547" y="95242"/>
                </a:lnTo>
                <a:cubicBezTo>
                  <a:pt x="137599" y="86051"/>
                  <a:pt x="140490" y="75510"/>
                  <a:pt x="140490" y="64294"/>
                </a:cubicBezTo>
                <a:cubicBezTo>
                  <a:pt x="140490" y="28777"/>
                  <a:pt x="111712" y="0"/>
                  <a:pt x="76196" y="0"/>
                </a:cubicBezTo>
                <a:cubicBezTo>
                  <a:pt x="40680" y="0"/>
                  <a:pt x="11902" y="28777"/>
                  <a:pt x="11902" y="64294"/>
                </a:cubicBezTo>
                <a:cubicBezTo>
                  <a:pt x="11902" y="75510"/>
                  <a:pt x="14794" y="86051"/>
                  <a:pt x="19845" y="95242"/>
                </a:cubicBezTo>
                <a:lnTo>
                  <a:pt x="9517" y="95242"/>
                </a:lnTo>
                <a:cubicBezTo>
                  <a:pt x="4252" y="95242"/>
                  <a:pt x="0" y="100361"/>
                  <a:pt x="0" y="106672"/>
                </a:cubicBezTo>
                <a:lnTo>
                  <a:pt x="0" y="140962"/>
                </a:lnTo>
                <a:cubicBezTo>
                  <a:pt x="0" y="147274"/>
                  <a:pt x="4252" y="152392"/>
                  <a:pt x="9517" y="152392"/>
                </a:cubicBezTo>
                <a:lnTo>
                  <a:pt x="142875" y="152392"/>
                </a:lnTo>
                <a:cubicBezTo>
                  <a:pt x="148140" y="152392"/>
                  <a:pt x="152392" y="147274"/>
                  <a:pt x="152392" y="140962"/>
                </a:cubicBezTo>
                <a:lnTo>
                  <a:pt x="152392" y="106672"/>
                </a:lnTo>
                <a:cubicBezTo>
                  <a:pt x="152392" y="100361"/>
                  <a:pt x="148140" y="95242"/>
                  <a:pt x="142875" y="95242"/>
                </a:cubicBezTo>
                <a:close/>
                <a:moveTo>
                  <a:pt x="76196" y="14287"/>
                </a:moveTo>
                <a:cubicBezTo>
                  <a:pt x="103759" y="14287"/>
                  <a:pt x="126202" y="36731"/>
                  <a:pt x="126202" y="64294"/>
                </a:cubicBezTo>
                <a:cubicBezTo>
                  <a:pt x="126202" y="91856"/>
                  <a:pt x="103759" y="114300"/>
                  <a:pt x="76196" y="114300"/>
                </a:cubicBezTo>
                <a:cubicBezTo>
                  <a:pt x="48634" y="114300"/>
                  <a:pt x="26190" y="91856"/>
                  <a:pt x="26190" y="64294"/>
                </a:cubicBezTo>
                <a:cubicBezTo>
                  <a:pt x="26190" y="36731"/>
                  <a:pt x="48634" y="14287"/>
                  <a:pt x="76196" y="14287"/>
                </a:cubicBezTo>
                <a:close/>
                <a:moveTo>
                  <a:pt x="138105" y="138105"/>
                </a:moveTo>
                <a:lnTo>
                  <a:pt x="14287" y="138105"/>
                </a:lnTo>
                <a:lnTo>
                  <a:pt x="14287" y="109530"/>
                </a:lnTo>
                <a:lnTo>
                  <a:pt x="30532" y="109530"/>
                </a:lnTo>
                <a:cubicBezTo>
                  <a:pt x="34166" y="113197"/>
                  <a:pt x="38239" y="116347"/>
                  <a:pt x="42649" y="119059"/>
                </a:cubicBezTo>
                <a:lnTo>
                  <a:pt x="30948" y="119059"/>
                </a:lnTo>
                <a:cubicBezTo>
                  <a:pt x="29644" y="119059"/>
                  <a:pt x="28575" y="120128"/>
                  <a:pt x="28575" y="121444"/>
                </a:cubicBezTo>
                <a:lnTo>
                  <a:pt x="28575" y="126202"/>
                </a:lnTo>
                <a:cubicBezTo>
                  <a:pt x="28575" y="127507"/>
                  <a:pt x="29644" y="128587"/>
                  <a:pt x="30948" y="128587"/>
                </a:cubicBezTo>
                <a:lnTo>
                  <a:pt x="121444" y="128587"/>
                </a:lnTo>
                <a:cubicBezTo>
                  <a:pt x="122749" y="128587"/>
                  <a:pt x="123817" y="127507"/>
                  <a:pt x="123817" y="126202"/>
                </a:cubicBezTo>
                <a:lnTo>
                  <a:pt x="123817" y="121444"/>
                </a:lnTo>
                <a:cubicBezTo>
                  <a:pt x="123817" y="120128"/>
                  <a:pt x="122749" y="119059"/>
                  <a:pt x="121444" y="119059"/>
                </a:cubicBezTo>
                <a:lnTo>
                  <a:pt x="109744" y="119059"/>
                </a:lnTo>
                <a:cubicBezTo>
                  <a:pt x="114142" y="116347"/>
                  <a:pt x="118226" y="113197"/>
                  <a:pt x="121860" y="109530"/>
                </a:cubicBezTo>
                <a:lnTo>
                  <a:pt x="138105" y="109530"/>
                </a:lnTo>
                <a:lnTo>
                  <a:pt x="138105" y="138105"/>
                </a:lnTo>
                <a:close/>
              </a:path>
            </a:pathLst>
          </a:custGeom>
          <a:solidFill>
            <a:schemeClr val="accent3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5851C16-ED80-4D70-861F-85AD3EA3505E}"/>
              </a:ext>
            </a:extLst>
          </p:cNvPr>
          <p:cNvSpPr/>
          <p:nvPr/>
        </p:nvSpPr>
        <p:spPr>
          <a:xfrm>
            <a:off x="5925363" y="550580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743AF4DC-F187-463B-9143-73D076DC3075}"/>
              </a:ext>
            </a:extLst>
          </p:cNvPr>
          <p:cNvSpPr/>
          <p:nvPr/>
        </p:nvSpPr>
        <p:spPr>
          <a:xfrm>
            <a:off x="6072113" y="859608"/>
            <a:ext cx="365760" cy="365759"/>
          </a:xfrm>
          <a:custGeom>
            <a:avLst/>
            <a:gdLst>
              <a:gd name="connsiteX0" fmla="*/ 182880 w 365760"/>
              <a:gd name="connsiteY0" fmla="*/ 0 h 365759"/>
              <a:gd name="connsiteX1" fmla="*/ 365760 w 365760"/>
              <a:gd name="connsiteY1" fmla="*/ 182880 h 365759"/>
              <a:gd name="connsiteX2" fmla="*/ 182880 w 365760"/>
              <a:gd name="connsiteY2" fmla="*/ 365760 h 365759"/>
              <a:gd name="connsiteX3" fmla="*/ 0 w 365760"/>
              <a:gd name="connsiteY3" fmla="*/ 182880 h 365759"/>
              <a:gd name="connsiteX4" fmla="*/ 182880 w 365760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7" y="365760"/>
                  <a:pt x="0" y="283883"/>
                  <a:pt x="0" y="182880"/>
                </a:cubicBezTo>
                <a:cubicBezTo>
                  <a:pt x="0" y="81877"/>
                  <a:pt x="81877" y="0"/>
                  <a:pt x="182880" y="0"/>
                </a:cubicBezTo>
                <a:close/>
              </a:path>
            </a:pathLst>
          </a:custGeom>
          <a:solidFill>
            <a:srgbClr val="1F4A99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5" name="Espaço Reservado para Conteúdo 4">
            <a:extLst>
              <a:ext uri="{FF2B5EF4-FFF2-40B4-BE49-F238E27FC236}">
                <a16:creationId xmlns:a16="http://schemas.microsoft.com/office/drawing/2014/main" id="{8E26B5CA-662B-46DB-8B8A-5B67FD5A5F76}"/>
              </a:ext>
            </a:extLst>
          </p:cNvPr>
          <p:cNvGrpSpPr/>
          <p:nvPr/>
        </p:nvGrpSpPr>
        <p:grpSpPr>
          <a:xfrm>
            <a:off x="6173441" y="966292"/>
            <a:ext cx="163114" cy="152392"/>
            <a:chOff x="5658872" y="1194502"/>
            <a:chExt cx="163114" cy="152392"/>
          </a:xfrm>
          <a:solidFill>
            <a:srgbClr val="F06549"/>
          </a:solidFill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ABA4AD54-8422-4014-B5FC-70FE94A09C17}"/>
                </a:ext>
              </a:extLst>
            </p:cNvPr>
            <p:cNvSpPr/>
            <p:nvPr/>
          </p:nvSpPr>
          <p:spPr>
            <a:xfrm>
              <a:off x="5711759" y="1194502"/>
              <a:ext cx="86028" cy="86343"/>
            </a:xfrm>
            <a:custGeom>
              <a:avLst/>
              <a:gdLst>
                <a:gd name="connsiteX0" fmla="*/ 43020 w 86028"/>
                <a:gd name="connsiteY0" fmla="*/ 86344 h 86343"/>
                <a:gd name="connsiteX1" fmla="*/ 86028 w 86028"/>
                <a:gd name="connsiteY1" fmla="*/ 43324 h 86343"/>
                <a:gd name="connsiteX2" fmla="*/ 43020 w 86028"/>
                <a:gd name="connsiteY2" fmla="*/ 0 h 86343"/>
                <a:gd name="connsiteX3" fmla="*/ 0 w 86028"/>
                <a:gd name="connsiteY3" fmla="*/ 43324 h 86343"/>
                <a:gd name="connsiteX4" fmla="*/ 43020 w 86028"/>
                <a:gd name="connsiteY4" fmla="*/ 86344 h 86343"/>
                <a:gd name="connsiteX5" fmla="*/ 76466 w 86028"/>
                <a:gd name="connsiteY5" fmla="*/ 43324 h 86343"/>
                <a:gd name="connsiteX6" fmla="*/ 47801 w 86028"/>
                <a:gd name="connsiteY6" fmla="*/ 76444 h 86343"/>
                <a:gd name="connsiteX7" fmla="*/ 47801 w 86028"/>
                <a:gd name="connsiteY7" fmla="*/ 66398 h 86343"/>
                <a:gd name="connsiteX8" fmla="*/ 57352 w 86028"/>
                <a:gd name="connsiteY8" fmla="*/ 52886 h 86343"/>
                <a:gd name="connsiteX9" fmla="*/ 43020 w 86028"/>
                <a:gd name="connsiteY9" fmla="*/ 38554 h 86343"/>
                <a:gd name="connsiteX10" fmla="*/ 38238 w 86028"/>
                <a:gd name="connsiteY10" fmla="*/ 33773 h 86343"/>
                <a:gd name="connsiteX11" fmla="*/ 43020 w 86028"/>
                <a:gd name="connsiteY11" fmla="*/ 28991 h 86343"/>
                <a:gd name="connsiteX12" fmla="*/ 47801 w 86028"/>
                <a:gd name="connsiteY12" fmla="*/ 33773 h 86343"/>
                <a:gd name="connsiteX13" fmla="*/ 57352 w 86028"/>
                <a:gd name="connsiteY13" fmla="*/ 33773 h 86343"/>
                <a:gd name="connsiteX14" fmla="*/ 47801 w 86028"/>
                <a:gd name="connsiteY14" fmla="*/ 20250 h 86343"/>
                <a:gd name="connsiteX15" fmla="*/ 47801 w 86028"/>
                <a:gd name="connsiteY15" fmla="*/ 9900 h 86343"/>
                <a:gd name="connsiteX16" fmla="*/ 76466 w 86028"/>
                <a:gd name="connsiteY16" fmla="*/ 43324 h 86343"/>
                <a:gd name="connsiteX17" fmla="*/ 38238 w 86028"/>
                <a:gd name="connsiteY17" fmla="*/ 9900 h 86343"/>
                <a:gd name="connsiteX18" fmla="*/ 38238 w 86028"/>
                <a:gd name="connsiteY18" fmla="*/ 20250 h 86343"/>
                <a:gd name="connsiteX19" fmla="*/ 28676 w 86028"/>
                <a:gd name="connsiteY19" fmla="*/ 33773 h 86343"/>
                <a:gd name="connsiteX20" fmla="*/ 43020 w 86028"/>
                <a:gd name="connsiteY20" fmla="*/ 48105 h 86343"/>
                <a:gd name="connsiteX21" fmla="*/ 47801 w 86028"/>
                <a:gd name="connsiteY21" fmla="*/ 52886 h 86343"/>
                <a:gd name="connsiteX22" fmla="*/ 43020 w 86028"/>
                <a:gd name="connsiteY22" fmla="*/ 57668 h 86343"/>
                <a:gd name="connsiteX23" fmla="*/ 38238 w 86028"/>
                <a:gd name="connsiteY23" fmla="*/ 52886 h 86343"/>
                <a:gd name="connsiteX24" fmla="*/ 28676 w 86028"/>
                <a:gd name="connsiteY24" fmla="*/ 52886 h 86343"/>
                <a:gd name="connsiteX25" fmla="*/ 38238 w 86028"/>
                <a:gd name="connsiteY25" fmla="*/ 66398 h 86343"/>
                <a:gd name="connsiteX26" fmla="*/ 38238 w 86028"/>
                <a:gd name="connsiteY26" fmla="*/ 76444 h 86343"/>
                <a:gd name="connsiteX27" fmla="*/ 9563 w 86028"/>
                <a:gd name="connsiteY27" fmla="*/ 43324 h 86343"/>
                <a:gd name="connsiteX28" fmla="*/ 38238 w 86028"/>
                <a:gd name="connsiteY28" fmla="*/ 9900 h 8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6028" h="86343">
                  <a:moveTo>
                    <a:pt x="43020" y="86344"/>
                  </a:moveTo>
                  <a:cubicBezTo>
                    <a:pt x="66735" y="86344"/>
                    <a:pt x="86028" y="67050"/>
                    <a:pt x="86028" y="43324"/>
                  </a:cubicBezTo>
                  <a:cubicBezTo>
                    <a:pt x="86028" y="19609"/>
                    <a:pt x="66780" y="0"/>
                    <a:pt x="43020" y="0"/>
                  </a:cubicBezTo>
                  <a:cubicBezTo>
                    <a:pt x="19294" y="0"/>
                    <a:pt x="0" y="19564"/>
                    <a:pt x="0" y="43324"/>
                  </a:cubicBezTo>
                  <a:cubicBezTo>
                    <a:pt x="0" y="67050"/>
                    <a:pt x="19294" y="86344"/>
                    <a:pt x="43020" y="86344"/>
                  </a:cubicBezTo>
                  <a:close/>
                  <a:moveTo>
                    <a:pt x="76466" y="43324"/>
                  </a:moveTo>
                  <a:cubicBezTo>
                    <a:pt x="76466" y="60154"/>
                    <a:pt x="63990" y="74115"/>
                    <a:pt x="47801" y="76444"/>
                  </a:cubicBezTo>
                  <a:lnTo>
                    <a:pt x="47801" y="66398"/>
                  </a:lnTo>
                  <a:cubicBezTo>
                    <a:pt x="53358" y="64429"/>
                    <a:pt x="57352" y="59119"/>
                    <a:pt x="57352" y="52886"/>
                  </a:cubicBezTo>
                  <a:cubicBezTo>
                    <a:pt x="57352" y="44977"/>
                    <a:pt x="50917" y="38554"/>
                    <a:pt x="43020" y="38554"/>
                  </a:cubicBezTo>
                  <a:cubicBezTo>
                    <a:pt x="40376" y="38554"/>
                    <a:pt x="38238" y="36405"/>
                    <a:pt x="38238" y="33773"/>
                  </a:cubicBezTo>
                  <a:cubicBezTo>
                    <a:pt x="38238" y="31129"/>
                    <a:pt x="40376" y="28991"/>
                    <a:pt x="43020" y="28991"/>
                  </a:cubicBezTo>
                  <a:cubicBezTo>
                    <a:pt x="45653" y="28991"/>
                    <a:pt x="47801" y="31129"/>
                    <a:pt x="47801" y="33773"/>
                  </a:cubicBezTo>
                  <a:lnTo>
                    <a:pt x="57352" y="33773"/>
                  </a:lnTo>
                  <a:cubicBezTo>
                    <a:pt x="57352" y="27540"/>
                    <a:pt x="53358" y="22230"/>
                    <a:pt x="47801" y="20250"/>
                  </a:cubicBezTo>
                  <a:lnTo>
                    <a:pt x="47801" y="9900"/>
                  </a:lnTo>
                  <a:cubicBezTo>
                    <a:pt x="63990" y="12251"/>
                    <a:pt x="76466" y="26347"/>
                    <a:pt x="76466" y="43324"/>
                  </a:cubicBezTo>
                  <a:close/>
                  <a:moveTo>
                    <a:pt x="38238" y="9900"/>
                  </a:moveTo>
                  <a:lnTo>
                    <a:pt x="38238" y="20250"/>
                  </a:lnTo>
                  <a:cubicBezTo>
                    <a:pt x="32681" y="22230"/>
                    <a:pt x="28676" y="27540"/>
                    <a:pt x="28676" y="33773"/>
                  </a:cubicBezTo>
                  <a:cubicBezTo>
                    <a:pt x="28676" y="41670"/>
                    <a:pt x="35111" y="48105"/>
                    <a:pt x="43020" y="48105"/>
                  </a:cubicBezTo>
                  <a:cubicBezTo>
                    <a:pt x="45653" y="48105"/>
                    <a:pt x="47801" y="50254"/>
                    <a:pt x="47801" y="52886"/>
                  </a:cubicBezTo>
                  <a:cubicBezTo>
                    <a:pt x="47801" y="55519"/>
                    <a:pt x="45653" y="57668"/>
                    <a:pt x="43020" y="57668"/>
                  </a:cubicBezTo>
                  <a:cubicBezTo>
                    <a:pt x="40376" y="57668"/>
                    <a:pt x="38238" y="55519"/>
                    <a:pt x="38238" y="52886"/>
                  </a:cubicBezTo>
                  <a:lnTo>
                    <a:pt x="28676" y="52886"/>
                  </a:lnTo>
                  <a:cubicBezTo>
                    <a:pt x="28676" y="59119"/>
                    <a:pt x="32681" y="64429"/>
                    <a:pt x="38238" y="66398"/>
                  </a:cubicBezTo>
                  <a:lnTo>
                    <a:pt x="38238" y="76444"/>
                  </a:lnTo>
                  <a:cubicBezTo>
                    <a:pt x="22050" y="74115"/>
                    <a:pt x="9563" y="60154"/>
                    <a:pt x="9563" y="43324"/>
                  </a:cubicBezTo>
                  <a:cubicBezTo>
                    <a:pt x="9563" y="26347"/>
                    <a:pt x="22050" y="12251"/>
                    <a:pt x="38238" y="9900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C8FE39B7-27EB-4622-A78C-5F4C1DDDFB39}"/>
                </a:ext>
              </a:extLst>
            </p:cNvPr>
            <p:cNvSpPr/>
            <p:nvPr/>
          </p:nvSpPr>
          <p:spPr>
            <a:xfrm>
              <a:off x="5658872" y="1284110"/>
              <a:ext cx="163114" cy="62784"/>
            </a:xfrm>
            <a:custGeom>
              <a:avLst/>
              <a:gdLst>
                <a:gd name="connsiteX0" fmla="*/ 35910 w 163114"/>
                <a:gd name="connsiteY0" fmla="*/ 60298 h 62784"/>
                <a:gd name="connsiteX1" fmla="*/ 55283 w 163114"/>
                <a:gd name="connsiteY1" fmla="*/ 54088 h 62784"/>
                <a:gd name="connsiteX2" fmla="*/ 98044 w 163114"/>
                <a:gd name="connsiteY2" fmla="*/ 54088 h 62784"/>
                <a:gd name="connsiteX3" fmla="*/ 163114 w 163114"/>
                <a:gd name="connsiteY3" fmla="*/ 16389 h 62784"/>
                <a:gd name="connsiteX4" fmla="*/ 160740 w 163114"/>
                <a:gd name="connsiteY4" fmla="*/ 12260 h 62784"/>
                <a:gd name="connsiteX5" fmla="*/ 128227 w 163114"/>
                <a:gd name="connsiteY5" fmla="*/ 3103 h 62784"/>
                <a:gd name="connsiteX6" fmla="*/ 105458 w 163114"/>
                <a:gd name="connsiteY6" fmla="*/ 16648 h 62784"/>
                <a:gd name="connsiteX7" fmla="*/ 105458 w 163114"/>
                <a:gd name="connsiteY7" fmla="*/ 6298 h 62784"/>
                <a:gd name="connsiteX8" fmla="*/ 51255 w 163114"/>
                <a:gd name="connsiteY8" fmla="*/ 6298 h 62784"/>
                <a:gd name="connsiteX9" fmla="*/ 3375 w 163114"/>
                <a:gd name="connsiteY9" fmla="*/ 26807 h 62784"/>
                <a:gd name="connsiteX10" fmla="*/ 0 w 163114"/>
                <a:gd name="connsiteY10" fmla="*/ 30193 h 62784"/>
                <a:gd name="connsiteX11" fmla="*/ 32591 w 163114"/>
                <a:gd name="connsiteY11" fmla="*/ 62784 h 62784"/>
                <a:gd name="connsiteX12" fmla="*/ 35910 w 163114"/>
                <a:gd name="connsiteY12" fmla="*/ 60298 h 62784"/>
                <a:gd name="connsiteX13" fmla="*/ 51255 w 163114"/>
                <a:gd name="connsiteY13" fmla="*/ 15849 h 62784"/>
                <a:gd name="connsiteX14" fmla="*/ 95906 w 163114"/>
                <a:gd name="connsiteY14" fmla="*/ 15849 h 62784"/>
                <a:gd name="connsiteX15" fmla="*/ 95906 w 163114"/>
                <a:gd name="connsiteY15" fmla="*/ 25412 h 62784"/>
                <a:gd name="connsiteX16" fmla="*/ 62449 w 163114"/>
                <a:gd name="connsiteY16" fmla="*/ 25412 h 62784"/>
                <a:gd name="connsiteX17" fmla="*/ 62449 w 163114"/>
                <a:gd name="connsiteY17" fmla="*/ 34974 h 62784"/>
                <a:gd name="connsiteX18" fmla="*/ 105458 w 163114"/>
                <a:gd name="connsiteY18" fmla="*/ 34974 h 62784"/>
                <a:gd name="connsiteX19" fmla="*/ 105458 w 163114"/>
                <a:gd name="connsiteY19" fmla="*/ 27774 h 62784"/>
                <a:gd name="connsiteX20" fmla="*/ 133009 w 163114"/>
                <a:gd name="connsiteY20" fmla="*/ 11372 h 62784"/>
                <a:gd name="connsiteX21" fmla="*/ 149423 w 163114"/>
                <a:gd name="connsiteY21" fmla="*/ 13273 h 62784"/>
                <a:gd name="connsiteX22" fmla="*/ 95479 w 163114"/>
                <a:gd name="connsiteY22" fmla="*/ 44525 h 62784"/>
                <a:gd name="connsiteX23" fmla="*/ 55283 w 163114"/>
                <a:gd name="connsiteY23" fmla="*/ 44525 h 62784"/>
                <a:gd name="connsiteX24" fmla="*/ 33660 w 163114"/>
                <a:gd name="connsiteY24" fmla="*/ 50330 h 62784"/>
                <a:gd name="connsiteX25" fmla="*/ 13624 w 163114"/>
                <a:gd name="connsiteY25" fmla="*/ 30305 h 62784"/>
                <a:gd name="connsiteX26" fmla="*/ 51255 w 163114"/>
                <a:gd name="connsiteY26" fmla="*/ 15849 h 6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114" h="62784">
                  <a:moveTo>
                    <a:pt x="35910" y="60298"/>
                  </a:moveTo>
                  <a:cubicBezTo>
                    <a:pt x="41097" y="56405"/>
                    <a:pt x="48341" y="54088"/>
                    <a:pt x="55283" y="54088"/>
                  </a:cubicBezTo>
                  <a:lnTo>
                    <a:pt x="98044" y="54088"/>
                  </a:lnTo>
                  <a:lnTo>
                    <a:pt x="163114" y="16389"/>
                  </a:lnTo>
                  <a:lnTo>
                    <a:pt x="160740" y="12260"/>
                  </a:lnTo>
                  <a:cubicBezTo>
                    <a:pt x="154159" y="774"/>
                    <a:pt x="139680" y="-3467"/>
                    <a:pt x="128227" y="3103"/>
                  </a:cubicBezTo>
                  <a:lnTo>
                    <a:pt x="105458" y="16648"/>
                  </a:lnTo>
                  <a:lnTo>
                    <a:pt x="105458" y="6298"/>
                  </a:lnTo>
                  <a:lnTo>
                    <a:pt x="51255" y="6298"/>
                  </a:lnTo>
                  <a:cubicBezTo>
                    <a:pt x="33097" y="6298"/>
                    <a:pt x="16988" y="13194"/>
                    <a:pt x="3375" y="26807"/>
                  </a:cubicBezTo>
                  <a:lnTo>
                    <a:pt x="0" y="30193"/>
                  </a:lnTo>
                  <a:lnTo>
                    <a:pt x="32591" y="62784"/>
                  </a:lnTo>
                  <a:lnTo>
                    <a:pt x="35910" y="60298"/>
                  </a:lnTo>
                  <a:close/>
                  <a:moveTo>
                    <a:pt x="51255" y="15849"/>
                  </a:moveTo>
                  <a:lnTo>
                    <a:pt x="95906" y="15849"/>
                  </a:lnTo>
                  <a:lnTo>
                    <a:pt x="95906" y="25412"/>
                  </a:lnTo>
                  <a:lnTo>
                    <a:pt x="62449" y="25412"/>
                  </a:lnTo>
                  <a:lnTo>
                    <a:pt x="62449" y="34974"/>
                  </a:lnTo>
                  <a:lnTo>
                    <a:pt x="105458" y="34974"/>
                  </a:lnTo>
                  <a:lnTo>
                    <a:pt x="105458" y="27774"/>
                  </a:lnTo>
                  <a:lnTo>
                    <a:pt x="133009" y="11372"/>
                  </a:lnTo>
                  <a:cubicBezTo>
                    <a:pt x="138488" y="8255"/>
                    <a:pt x="145035" y="9347"/>
                    <a:pt x="149423" y="13273"/>
                  </a:cubicBezTo>
                  <a:lnTo>
                    <a:pt x="95479" y="44525"/>
                  </a:lnTo>
                  <a:lnTo>
                    <a:pt x="55283" y="44525"/>
                  </a:lnTo>
                  <a:cubicBezTo>
                    <a:pt x="47666" y="44525"/>
                    <a:pt x="39994" y="46618"/>
                    <a:pt x="33660" y="50330"/>
                  </a:cubicBezTo>
                  <a:lnTo>
                    <a:pt x="13624" y="30305"/>
                  </a:lnTo>
                  <a:cubicBezTo>
                    <a:pt x="24604" y="20709"/>
                    <a:pt x="37238" y="15849"/>
                    <a:pt x="51255" y="15849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5" name="Caixa de Texto 2">
            <a:extLst>
              <a:ext uri="{FF2B5EF4-FFF2-40B4-BE49-F238E27FC236}">
                <a16:creationId xmlns:a16="http://schemas.microsoft.com/office/drawing/2014/main" id="{4C6CAA0C-2C83-4E00-9801-350B0E4D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4086" y="70275"/>
            <a:ext cx="157353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ln w="3175" cap="flat" cmpd="sng" algn="ctr">
                  <a:noFill/>
                  <a:prstDash val="solid"/>
                  <a:round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dist="38100" dir="2700000" algn="bl">
                    <a:schemeClr val="accent5"/>
                  </a:outerShdw>
                </a:effectLst>
                <a:latin typeface="Viner Hand ITC" panose="03070502030502020203" pitchFamily="66" charset="0"/>
                <a:ea typeface="Calibri" panose="020F0502020204030204" pitchFamily="34" charset="0"/>
                <a:cs typeface="Posterama" panose="020B0504020200020000" pitchFamily="34" charset="0"/>
              </a:rPr>
              <a:t>Delmar</a:t>
            </a:r>
            <a:endParaRPr lang="pt-BR" sz="1100" dirty="0">
              <a:ln w="3175"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63340"/>
      </p:ext>
    </p:extLst>
  </p:cSld>
  <p:clrMapOvr>
    <a:masterClrMapping/>
  </p:clrMapOvr>
</p:sld>
</file>

<file path=ppt/theme/theme1.xml><?xml version="1.0" encoding="utf-8"?>
<a:theme xmlns:a="http://schemas.openxmlformats.org/drawingml/2006/main" name="12_Tema do Office">
  <a:themeElements>
    <a:clrScheme name="Personalizada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A99"/>
      </a:accent1>
      <a:accent2>
        <a:srgbClr val="0ECC88"/>
      </a:accent2>
      <a:accent3>
        <a:srgbClr val="CC0E53"/>
      </a:accent3>
      <a:accent4>
        <a:srgbClr val="F1963A"/>
      </a:accent4>
      <a:accent5>
        <a:srgbClr val="F06549"/>
      </a:accent5>
      <a:accent6>
        <a:srgbClr val="1E32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Viner Hand ITC</vt:lpstr>
      <vt:lpstr>12_Tema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Ronaldo DM. Fernandes</cp:lastModifiedBy>
  <cp:revision>67</cp:revision>
  <dcterms:created xsi:type="dcterms:W3CDTF">2020-05-27T20:02:15Z</dcterms:created>
  <dcterms:modified xsi:type="dcterms:W3CDTF">2022-02-10T21:26:43Z</dcterms:modified>
</cp:coreProperties>
</file>