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4" r:id="rId9"/>
    <p:sldId id="26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7ED2-0ECA-4D8A-862D-6E2354AB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1D0C6-C4C8-422F-A7B6-CFE37342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2CE2C-DA72-47F3-B278-FF37171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80407-6A5D-4699-852C-9BD38FEC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51C73-6035-4F5E-A172-9CF5345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06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C27C-D3C4-47B6-8E1E-E683AA2A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9CC73-D0A0-4CDF-A524-0385421E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B9C02-25A9-4065-8075-644CFF19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D9FB7-381F-4ED7-B951-1C89684D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7A4EC-2B0E-4847-B07B-364E98C7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1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53E6E-FA36-40D7-B069-B0AACD0AA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DCF94-C8DB-4142-A8DA-7515D8803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91836-BF84-4AC3-8D42-4A9A78B9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6DAFB-7632-4A2B-A39D-1B0283EB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3470D-4CC2-42C9-B0E5-ADDA4BE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5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03FE7-251B-4052-8A33-7529CAC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87956-19A3-43EA-A620-82731078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65864-53AE-488C-9883-0A6A75C6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6D40C-84DA-45B7-9932-D555798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E9CDB-E370-4E6F-B139-34E9E80D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2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C82C1-4F8D-4A39-BBBF-6405FF8D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E0D27-2742-447C-8DBC-04E11829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E7C13-24CE-47A3-B47C-C3D3DDA1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F938C-09B8-46C6-A201-CBFAE96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16C0-FAAF-4353-A5E3-322AFE79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7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69CA-5312-4907-9912-0E0BD52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C1478-05F7-46DA-B24E-7EAEA4E6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A8C59-4019-47D5-B9FC-A0611C6E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4E850-8A72-4A5C-A205-CE7D6120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D8B47-BA00-4D5D-9E55-7ACF4F34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2B6BE-0434-4E7F-A659-0CE6C6D6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20382-168D-4B59-9B27-F9971532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9C9F0-917D-4BF6-9942-B7CCAD0E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E972B-BC7D-4DE7-BDA3-FAD1F1A4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57210-C36D-4614-B4F5-EC651F4D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EC15D5-D3AE-4667-9174-29D850F0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A8C33E-9B28-4066-B460-7784546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28E84-8279-4303-ADDE-DAE94A00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544B9C-D492-414B-BD10-B8E469D3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5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FEE8-A9DC-45CF-A9D8-D675A2C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BEB4D2-1BC7-4B15-91A4-86E77D3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4036A9-B6AA-45AE-A0EB-C816754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0E4D0C-2C5A-43DF-B29C-D3144A75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9BC10-DD87-4DE6-8C82-BCA5630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7C6FA7-0058-4FE5-A2D6-45D95DA5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C49B4C-0B6E-42F2-9A9C-726E233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6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A5E2-47E2-4D0E-BB4F-91D5FD9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47698-6FD2-4A0A-B09C-95C72E3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544C3-02E1-4F08-8245-6EC127C8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2F38C-AFEF-4870-ACC8-022191B9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EE890-F5C9-4CD1-A88A-FC7B6CDB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2A03A-343E-40FD-BA40-EFC88EE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6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1C63-364C-40F8-85CF-146720E3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8BCE5F-9254-4F9D-8E08-0B1929D4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BE6EA-D666-496F-AD74-B2ABFF69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64135-4291-4BD5-A4DE-ED0C210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11806-017A-442A-87CD-98A4AD85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E071B-D8E7-4787-9BCA-05F2D331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9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1641F-E81F-4231-AE1E-4F42BA47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993F9-B5C8-4BEA-94DA-FF496EC7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79EA9-5BB7-4523-8FB4-59DFB94B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6569-08BB-463C-8555-B7B26D3412FD}" type="datetimeFigureOut">
              <a:rPr lang="es-PE" smtClean="0"/>
              <a:t>26/04/2021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7194D-3512-4886-ACF9-1E196E375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BE86C-B997-4984-A4FA-4A72B5966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97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3F4002-D942-4A0F-8A39-B121EC14FADC}"/>
              </a:ext>
            </a:extLst>
          </p:cNvPr>
          <p:cNvSpPr/>
          <p:nvPr/>
        </p:nvSpPr>
        <p:spPr>
          <a:xfrm>
            <a:off x="258980" y="1921897"/>
            <a:ext cx="45662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GRUPO 07: VIRUS 7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E1A89E-B139-4111-BC16-A7426FB68FC7}"/>
              </a:ext>
            </a:extLst>
          </p:cNvPr>
          <p:cNvSpPr/>
          <p:nvPr/>
        </p:nvSpPr>
        <p:spPr>
          <a:xfrm>
            <a:off x="439514" y="4247574"/>
            <a:ext cx="27397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INTEGRANTES:</a:t>
            </a:r>
            <a:endParaRPr lang="es-E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8E2093-16D8-4635-8A0A-8A9D76A69522}"/>
              </a:ext>
            </a:extLst>
          </p:cNvPr>
          <p:cNvSpPr/>
          <p:nvPr/>
        </p:nvSpPr>
        <p:spPr>
          <a:xfrm>
            <a:off x="607688" y="4807840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Ronaldo </a:t>
            </a:r>
            <a:r>
              <a:rPr lang="es-ES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Jose</a:t>
            </a:r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Estrada </a:t>
            </a:r>
            <a:r>
              <a:rPr lang="es-ES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Quicaño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82CA39-A9CA-4782-95E5-DA371944CA7A}"/>
              </a:ext>
            </a:extLst>
          </p:cNvPr>
          <p:cNvSpPr/>
          <p:nvPr/>
        </p:nvSpPr>
        <p:spPr>
          <a:xfrm>
            <a:off x="607688" y="5261234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André Fabricio Franco Molina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9E9F35-D722-42FA-B666-1D4340AFF49B}"/>
              </a:ext>
            </a:extLst>
          </p:cNvPr>
          <p:cNvSpPr/>
          <p:nvPr/>
        </p:nvSpPr>
        <p:spPr>
          <a:xfrm>
            <a:off x="607688" y="5759945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Jhoel</a:t>
            </a:r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Alexander Yana </a:t>
            </a:r>
            <a:r>
              <a:rPr lang="es-ES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Bolivar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4FEBA5-E237-4488-82C5-8C34BB7F15FA}"/>
              </a:ext>
            </a:extLst>
          </p:cNvPr>
          <p:cNvSpPr/>
          <p:nvPr/>
        </p:nvSpPr>
        <p:spPr>
          <a:xfrm>
            <a:off x="2298646" y="2728384"/>
            <a:ext cx="7594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WEB: “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PCSTORE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”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3A04A9-2540-43CB-B069-77B3FAC9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03" y="4398532"/>
            <a:ext cx="5012601" cy="13418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C2A977-5139-466F-908E-F17A18D6B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55" t="38997" r="16444" b="50000"/>
          <a:stretch/>
        </p:blipFill>
        <p:spPr>
          <a:xfrm>
            <a:off x="1009424" y="418576"/>
            <a:ext cx="10173152" cy="13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48DA5F-41A9-41F7-BAC9-7B4275A6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EA9FBF-B62E-4ADB-B878-62A65ADD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2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FDF896-A405-47E5-9616-48C3AF73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614AAD-8D31-4F2C-92D8-1E35626D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5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D24C0D-BBAE-49F2-8591-006008BB1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23" t="3670" b="38660"/>
          <a:stretch/>
        </p:blipFill>
        <p:spPr>
          <a:xfrm>
            <a:off x="0" y="903849"/>
            <a:ext cx="12161461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E735B2-9152-4475-A9D8-088972B17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0" t="3874" b="38867"/>
          <a:stretch/>
        </p:blipFill>
        <p:spPr>
          <a:xfrm>
            <a:off x="0" y="904333"/>
            <a:ext cx="12192000" cy="50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9C52F9-F2B1-410A-9E7C-0E2498C7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8662E-5D3F-40B0-B665-491B7374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</Words>
  <Application>Microsoft Office PowerPoint</Application>
  <PresentationFormat>Panorámica</PresentationFormat>
  <Paragraphs>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AlexanderZ Yana Bolívar</dc:creator>
  <cp:lastModifiedBy>AlexanderZ Yana Bolívar</cp:lastModifiedBy>
  <cp:revision>4</cp:revision>
  <dcterms:created xsi:type="dcterms:W3CDTF">2021-04-22T02:24:51Z</dcterms:created>
  <dcterms:modified xsi:type="dcterms:W3CDTF">2021-04-27T02:39:13Z</dcterms:modified>
</cp:coreProperties>
</file>