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61" r:id="rId6"/>
    <p:sldId id="260" r:id="rId7"/>
    <p:sldId id="259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77ED2-0ECA-4D8A-862D-6E2354AB7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51D0C6-C4C8-422F-A7B6-CFE37342C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32CE2C-DA72-47F3-B278-FF371711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69-08BB-463C-8555-B7B26D3412F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980407-6A5D-4699-852C-9BD38FEC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51C73-6035-4F5E-A172-9CF53458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706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9C27C-D3C4-47B6-8E1E-E683AA2A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19CC73-D0A0-4CDF-A524-0385421EE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4B9C02-25A9-4065-8075-644CFF19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69-08BB-463C-8555-B7B26D3412F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FD9FB7-381F-4ED7-B951-1C89684D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67A4EC-2B0E-4847-B07B-364E98C7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918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253E6E-FA36-40D7-B069-B0AACD0AA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EDCF94-C8DB-4142-A8DA-7515D8803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191836-BF84-4AC3-8D42-4A9A78B9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69-08BB-463C-8555-B7B26D3412F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26DAFB-7632-4A2B-A39D-1B0283EB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3470D-4CC2-42C9-B0E5-ADDA4BEF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957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03FE7-251B-4052-8A33-7529CACB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A87956-19A3-43EA-A620-82731078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F65864-53AE-488C-9883-0A6A75C6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69-08BB-463C-8555-B7B26D3412F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E6D40C-84DA-45B7-9932-D555798C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E9CDB-E370-4E6F-B139-34E9E80D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621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C82C1-4F8D-4A39-BBBF-6405FF8D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7E0D27-2742-447C-8DBC-04E11829F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3E7C13-24CE-47A3-B47C-C3D3DDA1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69-08BB-463C-8555-B7B26D3412F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F938C-09B8-46C6-A201-CBFAE963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4E16C0-FAAF-4353-A5E3-322AFE79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870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969CA-5312-4907-9912-0E0BD524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9C1478-05F7-46DA-B24E-7EAEA4E66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3A8C59-4019-47D5-B9FC-A0611C6E6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64E850-8A72-4A5C-A205-CE7D6120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69-08BB-463C-8555-B7B26D3412F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FD8B47-BA00-4D5D-9E55-7ACF4F34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02B6BE-0434-4E7F-A659-0CE6C6D6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91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20382-168D-4B59-9B27-F9971532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B9C9F0-917D-4BF6-9942-B7CCAD0E2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7E972B-BC7D-4DE7-BDA3-FAD1F1A49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757210-C36D-4614-B4F5-EC651F4D4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EC15D5-D3AE-4667-9174-29D850F01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A8C33E-9B28-4066-B460-7784546C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69-08BB-463C-8555-B7B26D3412F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328E84-8279-4303-ADDE-DAE94A00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544B9C-D492-414B-BD10-B8E469D3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450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1FEE8-A9DC-45CF-A9D8-D675A2C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BEB4D2-1BC7-4B15-91A4-86E77D35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69-08BB-463C-8555-B7B26D3412F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4036A9-B6AA-45AE-A0EB-C8167541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0E4D0C-2C5A-43DF-B29C-D3144A75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887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F9BC10-DD87-4DE6-8C82-BCA56307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69-08BB-463C-8555-B7B26D3412F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7C6FA7-0058-4FE5-A2D6-45D95DA5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C49B4C-0B6E-42F2-9A9C-726E233F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167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8A5E2-47E2-4D0E-BB4F-91D5FD92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A47698-6FD2-4A0A-B09C-95C72E3AC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A544C3-02E1-4F08-8245-6EC127C89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B2F38C-AFEF-4870-ACC8-022191B9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69-08BB-463C-8555-B7B26D3412F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BEE890-F5C9-4CD1-A88A-FC7B6CDB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2A03A-343E-40FD-BA40-EFC88EE5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167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31C63-364C-40F8-85CF-146720E3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8BCE5F-9254-4F9D-8E08-0B1929D42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5BE6EA-D666-496F-AD74-B2ABFF698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C64135-4291-4BD5-A4DE-ED0C210F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69-08BB-463C-8555-B7B26D3412F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A11806-017A-442A-87CD-98A4AD85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BE071B-D8E7-4787-9BCA-05F2D331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494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01641F-E81F-4231-AE1E-4F42BA47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8993F9-B5C8-4BEA-94DA-FF496EC7F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179EA9-5BB7-4523-8FB4-59DFB94BA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F6569-08BB-463C-8555-B7B26D3412F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77194D-3512-4886-ACF9-1E196E375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8BE86C-B997-4984-A4FA-4A72B5966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1F8C1-0436-4787-9B6C-ED3F358142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975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3F4002-D942-4A0F-8A39-B121EC14FADC}"/>
              </a:ext>
            </a:extLst>
          </p:cNvPr>
          <p:cNvSpPr/>
          <p:nvPr/>
        </p:nvSpPr>
        <p:spPr>
          <a:xfrm>
            <a:off x="258980" y="1921897"/>
            <a:ext cx="45662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GRUPO 06</a:t>
            </a:r>
            <a:endParaRPr lang="es-E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AE1A89E-B139-4111-BC16-A7426FB68FC7}"/>
              </a:ext>
            </a:extLst>
          </p:cNvPr>
          <p:cNvSpPr/>
          <p:nvPr/>
        </p:nvSpPr>
        <p:spPr>
          <a:xfrm>
            <a:off x="439514" y="4247574"/>
            <a:ext cx="27397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INTEGRANTES:</a:t>
            </a:r>
            <a:endParaRPr lang="es-E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B8E2093-16D8-4635-8A0A-8A9D76A69522}"/>
              </a:ext>
            </a:extLst>
          </p:cNvPr>
          <p:cNvSpPr/>
          <p:nvPr/>
        </p:nvSpPr>
        <p:spPr>
          <a:xfrm>
            <a:off x="607688" y="4807840"/>
            <a:ext cx="48787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Ronaldo Jose Estrada Quicaño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82CA39-A9CA-4782-95E5-DA371944CA7A}"/>
              </a:ext>
            </a:extLst>
          </p:cNvPr>
          <p:cNvSpPr/>
          <p:nvPr/>
        </p:nvSpPr>
        <p:spPr>
          <a:xfrm>
            <a:off x="607688" y="5261234"/>
            <a:ext cx="48787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André Fabricio Franco Molina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69E9F35-D722-42FA-B666-1D4340AFF49B}"/>
              </a:ext>
            </a:extLst>
          </p:cNvPr>
          <p:cNvSpPr/>
          <p:nvPr/>
        </p:nvSpPr>
        <p:spPr>
          <a:xfrm>
            <a:off x="607688" y="5759945"/>
            <a:ext cx="48787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Jhoel Alexander Yana Bolívar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34FEBA5-E237-4488-82C5-8C34BB7F15FA}"/>
              </a:ext>
            </a:extLst>
          </p:cNvPr>
          <p:cNvSpPr/>
          <p:nvPr/>
        </p:nvSpPr>
        <p:spPr>
          <a:xfrm>
            <a:off x="2298646" y="2728384"/>
            <a:ext cx="7594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PAGINA WEB: “</a:t>
            </a:r>
            <a:r>
              <a:rPr lang="es-E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PCSTORE</a:t>
            </a:r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”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23A04A9-2540-43CB-B069-77B3FAC93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403" y="4660142"/>
            <a:ext cx="5012601" cy="13418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0DA9D9-9115-4856-96DA-60045A2117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41" t="24293" r="31055" b="66683"/>
          <a:stretch/>
        </p:blipFill>
        <p:spPr>
          <a:xfrm>
            <a:off x="1155063" y="212682"/>
            <a:ext cx="9498977" cy="140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2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FF3318-1F4C-4F82-82D2-B91CF3044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6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16F79E0-2043-47EC-BF8B-8C162C6404FC}"/>
              </a:ext>
            </a:extLst>
          </p:cNvPr>
          <p:cNvCxnSpPr>
            <a:cxnSpLocks/>
          </p:cNvCxnSpPr>
          <p:nvPr/>
        </p:nvCxnSpPr>
        <p:spPr>
          <a:xfrm flipH="1">
            <a:off x="788565" y="0"/>
            <a:ext cx="109057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11C23987-C0F8-4D59-B2EE-3BAC069D01E6}"/>
              </a:ext>
            </a:extLst>
          </p:cNvPr>
          <p:cNvSpPr/>
          <p:nvPr/>
        </p:nvSpPr>
        <p:spPr>
          <a:xfrm>
            <a:off x="499144" y="3093441"/>
            <a:ext cx="687898" cy="67111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accent1"/>
                </a:solidFill>
              </a:rPr>
              <a:t>1</a:t>
            </a:r>
            <a:endParaRPr lang="es-PE" sz="3200" dirty="0">
              <a:solidFill>
                <a:schemeClr val="accent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2E44BB-8ABA-46EB-932C-8B07C5AD8FAF}"/>
              </a:ext>
            </a:extLst>
          </p:cNvPr>
          <p:cNvSpPr txBox="1"/>
          <p:nvPr/>
        </p:nvSpPr>
        <p:spPr>
          <a:xfrm>
            <a:off x="1308682" y="3044279"/>
            <a:ext cx="8732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accent2"/>
                </a:solidFill>
              </a:rPr>
              <a:t>Detalles de la página </a:t>
            </a:r>
            <a:endParaRPr lang="es-PE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8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448DA5F-41A9-41F7-BAC9-7B4275A61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16F79E0-2043-47EC-BF8B-8C162C6404FC}"/>
              </a:ext>
            </a:extLst>
          </p:cNvPr>
          <p:cNvCxnSpPr>
            <a:cxnSpLocks/>
          </p:cNvCxnSpPr>
          <p:nvPr/>
        </p:nvCxnSpPr>
        <p:spPr>
          <a:xfrm flipH="1">
            <a:off x="788565" y="0"/>
            <a:ext cx="109057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11C23987-C0F8-4D59-B2EE-3BAC069D01E6}"/>
              </a:ext>
            </a:extLst>
          </p:cNvPr>
          <p:cNvSpPr/>
          <p:nvPr/>
        </p:nvSpPr>
        <p:spPr>
          <a:xfrm>
            <a:off x="499144" y="3093441"/>
            <a:ext cx="687898" cy="67111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accent1"/>
                </a:solidFill>
              </a:rPr>
              <a:t>2</a:t>
            </a:r>
            <a:endParaRPr lang="es-PE" sz="3200" dirty="0">
              <a:solidFill>
                <a:schemeClr val="accent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2E44BB-8ABA-46EB-932C-8B07C5AD8FAF}"/>
              </a:ext>
            </a:extLst>
          </p:cNvPr>
          <p:cNvSpPr txBox="1"/>
          <p:nvPr/>
        </p:nvSpPr>
        <p:spPr>
          <a:xfrm>
            <a:off x="1308682" y="3044279"/>
            <a:ext cx="8732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accent2"/>
                </a:solidFill>
              </a:rPr>
              <a:t>Organización de la página </a:t>
            </a:r>
            <a:endParaRPr lang="es-PE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5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EA9FBF-B62E-4ADB-B878-62A65ADDC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2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FDF896-A405-47E5-9616-48C3AF732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2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D614AAD-8D31-4F2C-92D8-1E35626DB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5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D53C377-D640-41B4-BD2C-C5B4E19ADD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1" r="51629"/>
          <a:stretch/>
        </p:blipFill>
        <p:spPr>
          <a:xfrm>
            <a:off x="218114" y="202937"/>
            <a:ext cx="11383861" cy="64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8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16F79E0-2043-47EC-BF8B-8C162C6404FC}"/>
              </a:ext>
            </a:extLst>
          </p:cNvPr>
          <p:cNvCxnSpPr>
            <a:cxnSpLocks/>
          </p:cNvCxnSpPr>
          <p:nvPr/>
        </p:nvCxnSpPr>
        <p:spPr>
          <a:xfrm flipH="1">
            <a:off x="788565" y="0"/>
            <a:ext cx="109057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11C23987-C0F8-4D59-B2EE-3BAC069D01E6}"/>
              </a:ext>
            </a:extLst>
          </p:cNvPr>
          <p:cNvSpPr/>
          <p:nvPr/>
        </p:nvSpPr>
        <p:spPr>
          <a:xfrm>
            <a:off x="499144" y="3093441"/>
            <a:ext cx="687898" cy="67111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accent1"/>
                </a:solidFill>
              </a:rPr>
              <a:t>3</a:t>
            </a:r>
            <a:endParaRPr lang="es-PE" sz="3200" dirty="0">
              <a:solidFill>
                <a:schemeClr val="accent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2E44BB-8ABA-46EB-932C-8B07C5AD8FAF}"/>
              </a:ext>
            </a:extLst>
          </p:cNvPr>
          <p:cNvSpPr txBox="1"/>
          <p:nvPr/>
        </p:nvSpPr>
        <p:spPr>
          <a:xfrm>
            <a:off x="1308682" y="3044279"/>
            <a:ext cx="8732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accent2"/>
                </a:solidFill>
              </a:rPr>
              <a:t>GITHUB </a:t>
            </a:r>
            <a:endParaRPr lang="es-PE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677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</Words>
  <Application>Microsoft Office PowerPoint</Application>
  <PresentationFormat>Panorámica</PresentationFormat>
  <Paragraphs>12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AlexanderZ Yana Bolívar</dc:creator>
  <cp:lastModifiedBy>andre fabricio franco molina</cp:lastModifiedBy>
  <cp:revision>5</cp:revision>
  <dcterms:created xsi:type="dcterms:W3CDTF">2021-04-22T02:24:51Z</dcterms:created>
  <dcterms:modified xsi:type="dcterms:W3CDTF">2021-07-13T00:42:21Z</dcterms:modified>
</cp:coreProperties>
</file>