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643a7a6f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643a7a6f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643a7a6f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643a7a6f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643a7a6f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643a7a6f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643a7a6f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643a7a6f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643a7a6f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643a7a6f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643a7a6f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643a7a6f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643a7a6f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643a7a6f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19963"/>
            <a:ext cx="8520600" cy="9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PROJETO FRONT-END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20249" l="0" r="0" t="14722"/>
          <a:stretch/>
        </p:blipFill>
        <p:spPr>
          <a:xfrm>
            <a:off x="2819725" y="384800"/>
            <a:ext cx="3504547" cy="91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18123" l="12750" r="18031" t="23074"/>
          <a:stretch/>
        </p:blipFill>
        <p:spPr>
          <a:xfrm>
            <a:off x="3267625" y="4168175"/>
            <a:ext cx="2608750" cy="7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224650" y="2251813"/>
            <a:ext cx="469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Roboto"/>
                <a:ea typeface="Roboto"/>
                <a:cs typeface="Roboto"/>
                <a:sym typeface="Roboto"/>
              </a:rPr>
              <a:t>GRUPO 11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220">
                <a:latin typeface="Roboto"/>
                <a:ea typeface="Roboto"/>
                <a:cs typeface="Roboto"/>
                <a:sym typeface="Roboto"/>
              </a:rPr>
              <a:t>FRAMEWORKS UTILIZADOS	</a:t>
            </a:r>
            <a:endParaRPr b="1" sz="322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750575" y="3089275"/>
            <a:ext cx="3215700" cy="15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●"/>
            </a:pPr>
            <a:r>
              <a:rPr b="1" lang="pt-BR" sz="2500">
                <a:latin typeface="Roboto"/>
                <a:ea typeface="Roboto"/>
                <a:cs typeface="Roboto"/>
                <a:sym typeface="Roboto"/>
              </a:rPr>
              <a:t>jQuery Validation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●"/>
            </a:pPr>
            <a:r>
              <a:rPr b="1" lang="pt-BR" sz="2500">
                <a:latin typeface="Roboto"/>
                <a:ea typeface="Roboto"/>
                <a:cs typeface="Roboto"/>
                <a:sym typeface="Roboto"/>
              </a:rPr>
              <a:t>jQuery Mask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626" y="1602750"/>
            <a:ext cx="1539502" cy="122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6363" y="1680974"/>
            <a:ext cx="4384123" cy="107032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593525" y="3089275"/>
            <a:ext cx="3215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Roboto"/>
              <a:buChar char="●"/>
            </a:pPr>
            <a:r>
              <a:rPr b="1" lang="pt-BR" sz="2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Tela de sistema</a:t>
            </a:r>
            <a:endParaRPr b="1" sz="2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Roboto"/>
              <a:buChar char="●"/>
            </a:pPr>
            <a:r>
              <a:rPr b="1" lang="pt-BR" sz="2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Modo escuro</a:t>
            </a:r>
            <a:endParaRPr b="1" sz="2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Roboto"/>
              <a:buChar char="●"/>
            </a:pPr>
            <a:r>
              <a:rPr b="1" lang="pt-BR" sz="2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Responsividade</a:t>
            </a:r>
            <a:endParaRPr b="1" sz="2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211">
                <a:latin typeface="Roboto"/>
                <a:ea typeface="Roboto"/>
                <a:cs typeface="Roboto"/>
                <a:sym typeface="Roboto"/>
              </a:rPr>
              <a:t>IMPLEMENTAÇÃO MODO ESCURO</a:t>
            </a:r>
            <a:endParaRPr b="1" sz="321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7326600" y="109625"/>
            <a:ext cx="1817400" cy="3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66507" l="20788" r="35803" t="11202"/>
          <a:stretch/>
        </p:blipFill>
        <p:spPr>
          <a:xfrm>
            <a:off x="461750" y="1231350"/>
            <a:ext cx="6264852" cy="180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756" y="3129725"/>
            <a:ext cx="4096199" cy="179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7960" y="3129725"/>
            <a:ext cx="4186416" cy="17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220">
                <a:latin typeface="Roboto"/>
                <a:ea typeface="Roboto"/>
                <a:cs typeface="Roboto"/>
                <a:sym typeface="Roboto"/>
              </a:rPr>
              <a:t>VALIDAÇÃO DE FORMULÁRIO</a:t>
            </a:r>
            <a:endParaRPr b="1" sz="322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079550" y="2473400"/>
            <a:ext cx="1347000" cy="14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6900"/>
              <a:t> </a:t>
            </a:r>
            <a:r>
              <a:rPr b="1" lang="pt-BR" sz="7000"/>
              <a:t>➔</a:t>
            </a:r>
            <a:endParaRPr b="1" sz="7000"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8517" l="17892" r="3005" t="0"/>
          <a:stretch/>
        </p:blipFill>
        <p:spPr>
          <a:xfrm>
            <a:off x="658025" y="1265150"/>
            <a:ext cx="2703700" cy="35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b="651" l="0" r="0" t="641"/>
          <a:stretch/>
        </p:blipFill>
        <p:spPr>
          <a:xfrm>
            <a:off x="4725925" y="1315225"/>
            <a:ext cx="3593699" cy="3469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211">
                <a:latin typeface="Roboto"/>
                <a:ea typeface="Roboto"/>
                <a:cs typeface="Roboto"/>
                <a:sym typeface="Roboto"/>
              </a:rPr>
              <a:t>PLUGIN EM FUNCIONAMENTO</a:t>
            </a:r>
            <a:endParaRPr b="1" sz="321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7298375" y="267425"/>
            <a:ext cx="15336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350" y="1152475"/>
            <a:ext cx="561003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220">
                <a:latin typeface="Roboto"/>
                <a:ea typeface="Roboto"/>
                <a:cs typeface="Roboto"/>
                <a:sym typeface="Roboto"/>
              </a:rPr>
              <a:t>OUTRAS MANEIRAS UTILIZADAS</a:t>
            </a:r>
            <a:endParaRPr b="1" sz="322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1220650" y="1148800"/>
            <a:ext cx="22407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REGEX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7990" l="0" r="0" t="7990"/>
          <a:stretch/>
        </p:blipFill>
        <p:spPr>
          <a:xfrm>
            <a:off x="255025" y="1593400"/>
            <a:ext cx="4171950" cy="31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4">
            <a:alphaModFix/>
          </a:blip>
          <a:srcRect b="337" l="0" r="0" t="327"/>
          <a:stretch/>
        </p:blipFill>
        <p:spPr>
          <a:xfrm>
            <a:off x="4660350" y="1593400"/>
            <a:ext cx="4171950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5797125" y="1140250"/>
            <a:ext cx="189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JQUERY MASK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220">
                <a:latin typeface="Roboto"/>
                <a:ea typeface="Roboto"/>
                <a:cs typeface="Roboto"/>
                <a:sym typeface="Roboto"/>
              </a:rPr>
              <a:t>RESPONSIVIDADE</a:t>
            </a:r>
            <a:endParaRPr b="1" sz="322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5207625" y="445025"/>
            <a:ext cx="303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970" r="980" t="0"/>
          <a:stretch/>
        </p:blipFill>
        <p:spPr>
          <a:xfrm>
            <a:off x="311700" y="1080350"/>
            <a:ext cx="362691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 rotWithShape="1">
          <a:blip r:embed="rId4">
            <a:alphaModFix/>
          </a:blip>
          <a:srcRect b="0" l="5325" r="5316" t="0"/>
          <a:stretch/>
        </p:blipFill>
        <p:spPr>
          <a:xfrm>
            <a:off x="3139250" y="1733925"/>
            <a:ext cx="5693050" cy="229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7900" y="2340588"/>
            <a:ext cx="1355740" cy="108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211">
                <a:latin typeface="Roboto"/>
                <a:ea typeface="Roboto"/>
                <a:cs typeface="Roboto"/>
                <a:sym typeface="Roboto"/>
              </a:rPr>
              <a:t>TELAS RESPONSIVAS</a:t>
            </a:r>
            <a:endParaRPr b="1" sz="321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1069575" y="1144350"/>
            <a:ext cx="14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2300">
                <a:latin typeface="Roboto"/>
                <a:ea typeface="Roboto"/>
                <a:cs typeface="Roboto"/>
                <a:sym typeface="Roboto"/>
              </a:rPr>
              <a:t>Login</a:t>
            </a:r>
            <a:endParaRPr b="1"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814163" y="1147650"/>
            <a:ext cx="1475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Cadastro</a:t>
            </a:r>
            <a:endParaRPr b="1"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6663513" y="1147650"/>
            <a:ext cx="1410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Sistema</a:t>
            </a:r>
            <a:endParaRPr b="1"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987" y="1656475"/>
            <a:ext cx="2400075" cy="360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1963" y="1657650"/>
            <a:ext cx="2400076" cy="3600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8925" y="1657663"/>
            <a:ext cx="2400076" cy="36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