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3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48.jpeg" ContentType="image/jpeg"/>
  <Override PartName="/ppt/media/image34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404000" y="2787120"/>
            <a:ext cx="727200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504000" y="1563120"/>
            <a:ext cx="907164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jpe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jpe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5249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FTP CHECKER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024000"/>
            <a:ext cx="9070560" cy="27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cccccc"/>
                </a:solidFill>
                <a:latin typeface="Open Sans"/>
                <a:ea typeface="DejaVu Sans"/>
              </a:rPr>
              <a:t>Saber antes que nosso cliente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17686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Ferramenta interna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estrutura-TI atual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processos atuais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Demonstra demandas para nossa qualidade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017040" y="1872000"/>
            <a:ext cx="3534120" cy="352692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6031440" y="1872000"/>
            <a:ext cx="3505320" cy="352692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6020640" y="1872000"/>
            <a:ext cx="3526920" cy="352692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4"/>
          <a:stretch/>
        </p:blipFill>
        <p:spPr>
          <a:xfrm>
            <a:off x="6027840" y="1872000"/>
            <a:ext cx="3512520" cy="352692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5"/>
          <a:stretch/>
        </p:blipFill>
        <p:spPr>
          <a:xfrm>
            <a:off x="6013440" y="1872000"/>
            <a:ext cx="3541320" cy="352692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6"/>
          <a:stretch/>
        </p:blipFill>
        <p:spPr>
          <a:xfrm>
            <a:off x="6053400" y="1872000"/>
            <a:ext cx="3501720" cy="352692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IR ALÉM ...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768680"/>
            <a:ext cx="5508360" cy="40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Insumo para projetos futuros: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PSP Web”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MPM - Malha de Players”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Gerador de Pedido Teste”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Validador de Layout Web”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504360" y="5904000"/>
            <a:ext cx="907056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b="0" lang="en-IN" sz="4000" spc="-1" strike="noStrike">
                <a:solidFill>
                  <a:srgbClr val="cccccc"/>
                </a:solidFill>
                <a:latin typeface="Open Sans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7"/>
          <a:stretch/>
        </p:blipFill>
        <p:spPr>
          <a:xfrm>
            <a:off x="6033240" y="1872000"/>
            <a:ext cx="3542040" cy="352764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5977800" y="1821600"/>
            <a:ext cx="3650760" cy="3598920"/>
          </a:xfrm>
          <a:prstGeom prst="rect">
            <a:avLst/>
          </a:prstGeom>
          <a:noFill/>
          <a:ln w="6480">
            <a:solidFill>
              <a:srgbClr val="f5f5f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9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8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7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0"/>
                            </p:stCondLst>
                            <p:childTnLst>
                              <p:par>
                                <p:cTn id="7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4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500"/>
                            </p:stCondLst>
                            <p:childTnLst>
                              <p:par>
                                <p:cTn id="80" nodeType="afterEffect" fill="remove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8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set>
                                <p:cBhvr>
                                  <p:cTn id="86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24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86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Falta de transferência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Demanda para FocoPDV – Comercial é a fachada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373600" y="1908000"/>
            <a:ext cx="733320" cy="12589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715600" y="4104000"/>
            <a:ext cx="643320" cy="1258920"/>
          </a:xfrm>
          <a:prstGeom prst="rect">
            <a:avLst/>
          </a:prstGeom>
          <a:ln>
            <a:noFill/>
          </a:ln>
        </p:spPr>
      </p:pic>
      <p:grpSp>
        <p:nvGrpSpPr>
          <p:cNvPr id="86" name="Group 5"/>
          <p:cNvGrpSpPr/>
          <p:nvPr/>
        </p:nvGrpSpPr>
        <p:grpSpPr>
          <a:xfrm>
            <a:off x="6940800" y="4464000"/>
            <a:ext cx="1846080" cy="1438920"/>
            <a:chOff x="6940800" y="4464000"/>
            <a:chExt cx="1846080" cy="1438920"/>
          </a:xfrm>
        </p:grpSpPr>
        <p:pic>
          <p:nvPicPr>
            <p:cNvPr id="87" name="" descr=""/>
            <p:cNvPicPr/>
            <p:nvPr/>
          </p:nvPicPr>
          <p:blipFill>
            <a:blip r:embed="rId3"/>
            <a:stretch/>
          </p:blipFill>
          <p:spPr>
            <a:xfrm>
              <a:off x="7696800" y="4896000"/>
              <a:ext cx="812520" cy="100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" descr=""/>
            <p:cNvPicPr/>
            <p:nvPr/>
          </p:nvPicPr>
          <p:blipFill>
            <a:blip r:embed="rId4"/>
            <a:stretch/>
          </p:blipFill>
          <p:spPr>
            <a:xfrm>
              <a:off x="6940800" y="4608000"/>
              <a:ext cx="578520" cy="71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6"/>
            <p:cNvSpPr/>
            <p:nvPr/>
          </p:nvSpPr>
          <p:spPr>
            <a:xfrm flipV="1" rot="10800000">
              <a:off x="8277480" y="4463640"/>
              <a:ext cx="481320" cy="28692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7"/>
            <p:cNvSpPr/>
            <p:nvPr/>
          </p:nvSpPr>
          <p:spPr>
            <a:xfrm rot="10800000">
              <a:off x="8499960" y="4672800"/>
              <a:ext cx="286920" cy="25092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BENEFÍCIOS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86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Fluidez e rapidez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Assertividade – ‘Ativo’ pelo e para colaborador correto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488000" y="2216880"/>
            <a:ext cx="1932120" cy="10940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488360" y="4460400"/>
            <a:ext cx="1978560" cy="126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3360" y="174996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Constante conferência em cada integração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ejaVu Sans"/>
              </a:rPr>
              <a:t>(projeto-cliente </a:t>
            </a:r>
            <a:r>
              <a:rPr b="0" lang="en-IN" sz="1820" spc="-1" strike="noStrike">
                <a:solidFill>
                  <a:srgbClr val="cccccc"/>
                </a:solidFill>
                <a:latin typeface="Times New Roman"/>
                <a:ea typeface="Times New Roman"/>
              </a:rPr>
              <a:t>↔</a:t>
            </a: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Times New Roman"/>
              </a:rPr>
              <a:t> distribuidora)</a:t>
            </a: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Convergência dos resultados a </a:t>
            </a:r>
            <a:r>
              <a:rPr b="0" lang="en-IN" sz="3200" spc="-1" strike="noStrike" u="sng">
                <a:solidFill>
                  <a:srgbClr val="cccccc"/>
                </a:solidFill>
                <a:uFillTx/>
                <a:latin typeface="Open Sans"/>
                <a:ea typeface="Droid Sans Fallback"/>
              </a:rPr>
              <a:t>um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ponto de acesso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(acesso via web)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12960" y="2340000"/>
            <a:ext cx="2289960" cy="12697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696000" y="4860000"/>
            <a:ext cx="2918520" cy="7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1740600"/>
            <a:ext cx="907056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Software web </a:t>
            </a: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backend multi-thread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032720" y="2521080"/>
            <a:ext cx="2518920" cy="417492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608360" y="3313080"/>
            <a:ext cx="1727280" cy="248688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778640" y="410508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616360" y="428508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616360" y="4969080"/>
            <a:ext cx="54864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3360" y="1740600"/>
            <a:ext cx="907056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Banco de dados relacional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032360" y="2520720"/>
            <a:ext cx="2518920" cy="417492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608000" y="3312720"/>
            <a:ext cx="1727280" cy="248688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8640" cy="548640"/>
          </a:xfrm>
          <a:prstGeom prst="rect">
            <a:avLst/>
          </a:prstGeom>
          <a:ln>
            <a:noFill/>
          </a:ln>
        </p:spPr>
      </p:pic>
      <p:sp>
        <p:nvSpPr>
          <p:cNvPr id="119" name="CustomShape 7"/>
          <p:cNvSpPr/>
          <p:nvPr/>
        </p:nvSpPr>
        <p:spPr>
          <a:xfrm>
            <a:off x="4464000" y="5041080"/>
            <a:ext cx="899280" cy="151056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4753800" y="5218920"/>
            <a:ext cx="466920" cy="43092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616000" y="428472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616000" y="4968720"/>
            <a:ext cx="54864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13360" y="1740600"/>
            <a:ext cx="907056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Conexões aos FTP para conferência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032360" y="2520720"/>
            <a:ext cx="2518920" cy="417492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608000" y="3312720"/>
            <a:ext cx="1727280" cy="248688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8640" cy="54864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4464000" y="5041080"/>
            <a:ext cx="899280" cy="151056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4753800" y="5218920"/>
            <a:ext cx="466920" cy="43092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8136000" y="3581280"/>
            <a:ext cx="750960" cy="5223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8498880" y="4691160"/>
            <a:ext cx="608040" cy="6364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8479800" y="2880720"/>
            <a:ext cx="627120" cy="712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8815680" y="5904720"/>
            <a:ext cx="543240" cy="5061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>
          <a:xfrm>
            <a:off x="8604000" y="5364720"/>
            <a:ext cx="609120" cy="4464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>
          <a:xfrm>
            <a:off x="8787960" y="2462040"/>
            <a:ext cx="621720" cy="345600"/>
          </a:xfrm>
          <a:prstGeom prst="rect">
            <a:avLst/>
          </a:prstGeom>
          <a:ln>
            <a:noFill/>
          </a:ln>
        </p:spPr>
      </p:pic>
      <p:grpSp>
        <p:nvGrpSpPr>
          <p:cNvPr id="138" name="Group 9"/>
          <p:cNvGrpSpPr/>
          <p:nvPr/>
        </p:nvGrpSpPr>
        <p:grpSpPr>
          <a:xfrm>
            <a:off x="6749640" y="3780000"/>
            <a:ext cx="1085040" cy="1583280"/>
            <a:chOff x="6749640" y="3780000"/>
            <a:chExt cx="1085040" cy="1583280"/>
          </a:xfrm>
        </p:grpSpPr>
        <p:sp>
          <p:nvSpPr>
            <p:cNvPr id="139" name="CustomShape 10"/>
            <p:cNvSpPr/>
            <p:nvPr/>
          </p:nvSpPr>
          <p:spPr>
            <a:xfrm rot="5196600">
              <a:off x="6528240" y="4073400"/>
              <a:ext cx="1527120" cy="99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0" name="" descr=""/>
            <p:cNvPicPr/>
            <p:nvPr/>
          </p:nvPicPr>
          <p:blipFill>
            <a:blip r:embed="rId8">
              <a:alphaModFix amt="85000"/>
            </a:blip>
            <a:stretch/>
          </p:blipFill>
          <p:spPr>
            <a:xfrm>
              <a:off x="7042320" y="4320720"/>
              <a:ext cx="588600" cy="574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1" name="Line 11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2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8835480" y="3714480"/>
            <a:ext cx="6458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9051840" y="3246480"/>
            <a:ext cx="656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9303840" y="2670480"/>
            <a:ext cx="665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9015840" y="4614480"/>
            <a:ext cx="7632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9088200" y="5226480"/>
            <a:ext cx="774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9268560" y="5838480"/>
            <a:ext cx="783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9"/>
          <a:stretch/>
        </p:blipFill>
        <p:spPr>
          <a:xfrm>
            <a:off x="5616000" y="428472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10"/>
          <a:stretch/>
        </p:blipFill>
        <p:spPr>
          <a:xfrm>
            <a:off x="5616000" y="4968720"/>
            <a:ext cx="54864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3360" y="1740600"/>
            <a:ext cx="907056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Frontend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em página web 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(PWA)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55" name="Group 5"/>
          <p:cNvGrpSpPr/>
          <p:nvPr/>
        </p:nvGrpSpPr>
        <p:grpSpPr>
          <a:xfrm>
            <a:off x="2662920" y="3596400"/>
            <a:ext cx="1285560" cy="2128320"/>
            <a:chOff x="2662920" y="3596400"/>
            <a:chExt cx="1285560" cy="2128320"/>
          </a:xfrm>
        </p:grpSpPr>
        <p:sp>
          <p:nvSpPr>
            <p:cNvPr id="156" name="CustomShape 6"/>
            <p:cNvSpPr/>
            <p:nvPr/>
          </p:nvSpPr>
          <p:spPr>
            <a:xfrm rot="16677600">
              <a:off x="2301840" y="4151880"/>
              <a:ext cx="2007000" cy="101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520" y="4527720"/>
              <a:ext cx="875160" cy="301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7"/>
          <p:cNvSpPr/>
          <p:nvPr/>
        </p:nvSpPr>
        <p:spPr>
          <a:xfrm>
            <a:off x="4032360" y="2520720"/>
            <a:ext cx="2518920" cy="417492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608000" y="3312720"/>
            <a:ext cx="1727280" cy="248688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778280" y="4104720"/>
            <a:ext cx="548640" cy="548640"/>
          </a:xfrm>
          <a:prstGeom prst="rect">
            <a:avLst/>
          </a:prstGeom>
          <a:ln>
            <a:noFill/>
          </a:ln>
        </p:spPr>
      </p:pic>
      <p:sp>
        <p:nvSpPr>
          <p:cNvPr id="161" name="CustomShape 9"/>
          <p:cNvSpPr/>
          <p:nvPr/>
        </p:nvSpPr>
        <p:spPr>
          <a:xfrm>
            <a:off x="4464000" y="5041080"/>
            <a:ext cx="899280" cy="151056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4753800" y="5218920"/>
            <a:ext cx="466920" cy="43092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8136000" y="3581280"/>
            <a:ext cx="750960" cy="52236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8498880" y="4691160"/>
            <a:ext cx="608040" cy="6364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8479800" y="2880720"/>
            <a:ext cx="627120" cy="71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6"/>
          <a:stretch/>
        </p:blipFill>
        <p:spPr>
          <a:xfrm>
            <a:off x="8815680" y="5904720"/>
            <a:ext cx="543240" cy="5061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7"/>
          <a:stretch/>
        </p:blipFill>
        <p:spPr>
          <a:xfrm>
            <a:off x="8604000" y="5364720"/>
            <a:ext cx="609120" cy="4464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8"/>
          <a:stretch/>
        </p:blipFill>
        <p:spPr>
          <a:xfrm>
            <a:off x="8787960" y="2462040"/>
            <a:ext cx="621720" cy="345600"/>
          </a:xfrm>
          <a:prstGeom prst="rect">
            <a:avLst/>
          </a:prstGeom>
          <a:ln>
            <a:noFill/>
          </a:ln>
        </p:spPr>
      </p:pic>
      <p:grpSp>
        <p:nvGrpSpPr>
          <p:cNvPr id="169" name="Group 11"/>
          <p:cNvGrpSpPr/>
          <p:nvPr/>
        </p:nvGrpSpPr>
        <p:grpSpPr>
          <a:xfrm>
            <a:off x="6749640" y="3780000"/>
            <a:ext cx="1085040" cy="1583280"/>
            <a:chOff x="6749640" y="3780000"/>
            <a:chExt cx="1085040" cy="1583280"/>
          </a:xfrm>
        </p:grpSpPr>
        <p:sp>
          <p:nvSpPr>
            <p:cNvPr id="170" name="CustomShape 12"/>
            <p:cNvSpPr/>
            <p:nvPr/>
          </p:nvSpPr>
          <p:spPr>
            <a:xfrm rot="5196600">
              <a:off x="6528240" y="4073400"/>
              <a:ext cx="1527120" cy="99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1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720"/>
              <a:ext cx="588600" cy="574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2" name="Line 13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4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8835480" y="3714480"/>
            <a:ext cx="6458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9051840" y="3246480"/>
            <a:ext cx="656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9303840" y="2670480"/>
            <a:ext cx="665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9015840" y="4614480"/>
            <a:ext cx="7632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9088200" y="5226480"/>
            <a:ext cx="774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9268560" y="5838480"/>
            <a:ext cx="783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0"/>
          <a:stretch/>
        </p:blipFill>
        <p:spPr>
          <a:xfrm>
            <a:off x="936000" y="266112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11"/>
          <a:stretch/>
        </p:blipFill>
        <p:spPr>
          <a:xfrm>
            <a:off x="1368000" y="2913120"/>
            <a:ext cx="574920" cy="574920"/>
          </a:xfrm>
          <a:prstGeom prst="rect">
            <a:avLst/>
          </a:prstGeom>
          <a:ln>
            <a:noFill/>
          </a:ln>
        </p:spPr>
      </p:pic>
      <p:sp>
        <p:nvSpPr>
          <p:cNvPr id="182" name="Line 21"/>
          <p:cNvSpPr/>
          <p:nvPr/>
        </p:nvSpPr>
        <p:spPr>
          <a:xfrm>
            <a:off x="2160000" y="360072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2"/>
          <a:stretch/>
        </p:blipFill>
        <p:spPr>
          <a:xfrm>
            <a:off x="5616000" y="428472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13"/>
          <a:stretch/>
        </p:blipFill>
        <p:spPr>
          <a:xfrm>
            <a:off x="5616000" y="4968720"/>
            <a:ext cx="54864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2662920" y="3595680"/>
            <a:ext cx="1285560" cy="2128320"/>
            <a:chOff x="2662920" y="3595680"/>
            <a:chExt cx="1285560" cy="2128320"/>
          </a:xfrm>
        </p:grpSpPr>
        <p:sp>
          <p:nvSpPr>
            <p:cNvPr id="186" name="CustomShape 2"/>
            <p:cNvSpPr/>
            <p:nvPr/>
          </p:nvSpPr>
          <p:spPr>
            <a:xfrm rot="16677600">
              <a:off x="2301840" y="4151160"/>
              <a:ext cx="2007000" cy="101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520" y="4527000"/>
              <a:ext cx="875160" cy="301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8" name="CustomShape 3"/>
          <p:cNvSpPr/>
          <p:nvPr/>
        </p:nvSpPr>
        <p:spPr>
          <a:xfrm>
            <a:off x="504000" y="300960"/>
            <a:ext cx="9070560" cy="1261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13360" y="1740600"/>
            <a:ext cx="907056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Intercâmbio com plataforma atual por API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5112000" y="6768000"/>
            <a:ext cx="4966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032360" y="2520000"/>
            <a:ext cx="2518920" cy="417492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608000" y="3312000"/>
            <a:ext cx="1727280" cy="248688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778280" y="4104000"/>
            <a:ext cx="548640" cy="548640"/>
          </a:xfrm>
          <a:prstGeom prst="rect">
            <a:avLst/>
          </a:prstGeom>
          <a:ln>
            <a:noFill/>
          </a:ln>
        </p:spPr>
      </p:pic>
      <p:sp>
        <p:nvSpPr>
          <p:cNvPr id="195" name="CustomShape 9"/>
          <p:cNvSpPr/>
          <p:nvPr/>
        </p:nvSpPr>
        <p:spPr>
          <a:xfrm>
            <a:off x="4464000" y="5040360"/>
            <a:ext cx="899280" cy="151056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4753800" y="5218200"/>
            <a:ext cx="466920" cy="43092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8136000" y="3580560"/>
            <a:ext cx="750960" cy="5223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498880" y="4690440"/>
            <a:ext cx="608040" cy="6364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/>
        </p:blipFill>
        <p:spPr>
          <a:xfrm>
            <a:off x="8479800" y="2880000"/>
            <a:ext cx="627120" cy="7128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6"/>
          <a:stretch/>
        </p:blipFill>
        <p:spPr>
          <a:xfrm>
            <a:off x="8815680" y="5904000"/>
            <a:ext cx="543240" cy="5061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7"/>
          <a:stretch/>
        </p:blipFill>
        <p:spPr>
          <a:xfrm>
            <a:off x="8604000" y="5364000"/>
            <a:ext cx="609120" cy="4464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8787960" y="2461320"/>
            <a:ext cx="621720" cy="345600"/>
          </a:xfrm>
          <a:prstGeom prst="rect">
            <a:avLst/>
          </a:prstGeom>
          <a:ln>
            <a:noFill/>
          </a:ln>
        </p:spPr>
      </p:pic>
      <p:grpSp>
        <p:nvGrpSpPr>
          <p:cNvPr id="203" name="Group 11"/>
          <p:cNvGrpSpPr/>
          <p:nvPr/>
        </p:nvGrpSpPr>
        <p:grpSpPr>
          <a:xfrm>
            <a:off x="6749640" y="3779280"/>
            <a:ext cx="1085040" cy="1583280"/>
            <a:chOff x="6749640" y="3779280"/>
            <a:chExt cx="1085040" cy="1583280"/>
          </a:xfrm>
        </p:grpSpPr>
        <p:sp>
          <p:nvSpPr>
            <p:cNvPr id="204" name="CustomShape 12"/>
            <p:cNvSpPr/>
            <p:nvPr/>
          </p:nvSpPr>
          <p:spPr>
            <a:xfrm rot="5196600">
              <a:off x="6528240" y="4072680"/>
              <a:ext cx="1527120" cy="99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000"/>
              <a:ext cx="588600" cy="574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6" name="Line 13"/>
          <p:cNvSpPr/>
          <p:nvPr/>
        </p:nvSpPr>
        <p:spPr>
          <a:xfrm flipV="1">
            <a:off x="6120000" y="396000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4"/>
          <p:cNvSpPr/>
          <p:nvPr/>
        </p:nvSpPr>
        <p:spPr>
          <a:xfrm flipV="1">
            <a:off x="6120000" y="496800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8835480" y="3713760"/>
            <a:ext cx="6458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9051840" y="3245760"/>
            <a:ext cx="656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9303840" y="2669760"/>
            <a:ext cx="665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9015840" y="4613760"/>
            <a:ext cx="7632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>
            <a:off x="9088200" y="5225760"/>
            <a:ext cx="774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9268560" y="5837760"/>
            <a:ext cx="7830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0"/>
          <a:stretch/>
        </p:blipFill>
        <p:spPr>
          <a:xfrm>
            <a:off x="936000" y="266040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11"/>
          <a:stretch/>
        </p:blipFill>
        <p:spPr>
          <a:xfrm>
            <a:off x="1368000" y="2912400"/>
            <a:ext cx="574920" cy="574920"/>
          </a:xfrm>
          <a:prstGeom prst="rect">
            <a:avLst/>
          </a:prstGeom>
          <a:ln>
            <a:noFill/>
          </a:ln>
        </p:spPr>
      </p:pic>
      <p:sp>
        <p:nvSpPr>
          <p:cNvPr id="216" name="Line 21"/>
          <p:cNvSpPr/>
          <p:nvPr/>
        </p:nvSpPr>
        <p:spPr>
          <a:xfrm>
            <a:off x="2160000" y="360000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2"/>
          <p:cNvSpPr/>
          <p:nvPr/>
        </p:nvSpPr>
        <p:spPr>
          <a:xfrm>
            <a:off x="576000" y="4356000"/>
            <a:ext cx="1726920" cy="1582920"/>
          </a:xfrm>
          <a:custGeom>
            <a:avLst/>
            <a:gdLst/>
            <a:ahLst/>
            <a:rect l="l" t="t" r="r" b="b"/>
            <a:pathLst>
              <a:path w="4802" h="4402">
                <a:moveTo>
                  <a:pt x="431" y="0"/>
                </a:moveTo>
                <a:lnTo>
                  <a:pt x="432" y="0"/>
                </a:lnTo>
                <a:cubicBezTo>
                  <a:pt x="356" y="0"/>
                  <a:pt x="281" y="20"/>
                  <a:pt x="216" y="58"/>
                </a:cubicBezTo>
                <a:cubicBezTo>
                  <a:pt x="150" y="96"/>
                  <a:pt x="96" y="150"/>
                  <a:pt x="58" y="216"/>
                </a:cubicBezTo>
                <a:cubicBezTo>
                  <a:pt x="20" y="281"/>
                  <a:pt x="0" y="356"/>
                  <a:pt x="0" y="432"/>
                </a:cubicBezTo>
                <a:lnTo>
                  <a:pt x="0" y="3969"/>
                </a:lnTo>
                <a:lnTo>
                  <a:pt x="0" y="3969"/>
                </a:lnTo>
                <a:cubicBezTo>
                  <a:pt x="0" y="4045"/>
                  <a:pt x="20" y="4120"/>
                  <a:pt x="58" y="4185"/>
                </a:cubicBezTo>
                <a:cubicBezTo>
                  <a:pt x="96" y="4251"/>
                  <a:pt x="150" y="4305"/>
                  <a:pt x="216" y="4343"/>
                </a:cubicBezTo>
                <a:cubicBezTo>
                  <a:pt x="281" y="4381"/>
                  <a:pt x="356" y="4401"/>
                  <a:pt x="432" y="4401"/>
                </a:cubicBezTo>
                <a:lnTo>
                  <a:pt x="4369" y="4401"/>
                </a:lnTo>
                <a:lnTo>
                  <a:pt x="4369" y="4401"/>
                </a:lnTo>
                <a:cubicBezTo>
                  <a:pt x="4445" y="4401"/>
                  <a:pt x="4520" y="4381"/>
                  <a:pt x="4585" y="4343"/>
                </a:cubicBezTo>
                <a:cubicBezTo>
                  <a:pt x="4651" y="4305"/>
                  <a:pt x="4705" y="4251"/>
                  <a:pt x="4743" y="4185"/>
                </a:cubicBezTo>
                <a:cubicBezTo>
                  <a:pt x="4781" y="4120"/>
                  <a:pt x="4801" y="4045"/>
                  <a:pt x="4801" y="3969"/>
                </a:cubicBezTo>
                <a:lnTo>
                  <a:pt x="4801" y="431"/>
                </a:lnTo>
                <a:lnTo>
                  <a:pt x="4801" y="432"/>
                </a:lnTo>
                <a:lnTo>
                  <a:pt x="4801" y="432"/>
                </a:lnTo>
                <a:cubicBezTo>
                  <a:pt x="4801" y="356"/>
                  <a:pt x="4781" y="281"/>
                  <a:pt x="4743" y="216"/>
                </a:cubicBezTo>
                <a:cubicBezTo>
                  <a:pt x="4705" y="150"/>
                  <a:pt x="4651" y="96"/>
                  <a:pt x="4585" y="58"/>
                </a:cubicBezTo>
                <a:cubicBezTo>
                  <a:pt x="4520" y="20"/>
                  <a:pt x="4445" y="0"/>
                  <a:pt x="4369" y="0"/>
                </a:cubicBezTo>
                <a:lnTo>
                  <a:pt x="431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PDVLink Plus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1116000" y="4968000"/>
            <a:ext cx="574920" cy="57492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19" name="Group 24"/>
          <p:cNvGrpSpPr/>
          <p:nvPr/>
        </p:nvGrpSpPr>
        <p:grpSpPr>
          <a:xfrm>
            <a:off x="2132640" y="5167800"/>
            <a:ext cx="650520" cy="592920"/>
            <a:chOff x="2132640" y="5167800"/>
            <a:chExt cx="650520" cy="592920"/>
          </a:xfrm>
        </p:grpSpPr>
        <p:sp>
          <p:nvSpPr>
            <p:cNvPr id="220" name="CustomShape 25"/>
            <p:cNvSpPr/>
            <p:nvPr/>
          </p:nvSpPr>
          <p:spPr>
            <a:xfrm rot="16200000">
              <a:off x="1983240" y="5364720"/>
              <a:ext cx="493920" cy="1951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6"/>
            <p:cNvSpPr/>
            <p:nvPr/>
          </p:nvSpPr>
          <p:spPr>
            <a:xfrm rot="16200000">
              <a:off x="2193480" y="5171040"/>
              <a:ext cx="592920" cy="58644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27"/>
          <p:cNvGrpSpPr/>
          <p:nvPr/>
        </p:nvGrpSpPr>
        <p:grpSpPr>
          <a:xfrm>
            <a:off x="3794040" y="5103000"/>
            <a:ext cx="394920" cy="574920"/>
            <a:chOff x="3794040" y="5103000"/>
            <a:chExt cx="394920" cy="574920"/>
          </a:xfrm>
        </p:grpSpPr>
        <p:sp>
          <p:nvSpPr>
            <p:cNvPr id="223" name="CustomShape 28"/>
            <p:cNvSpPr/>
            <p:nvPr/>
          </p:nvSpPr>
          <p:spPr>
            <a:xfrm rot="16200000">
              <a:off x="3788280" y="5277240"/>
              <a:ext cx="574920" cy="226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9"/>
            <p:cNvSpPr/>
            <p:nvPr/>
          </p:nvSpPr>
          <p:spPr>
            <a:xfrm rot="16200000">
              <a:off x="3792240" y="5279400"/>
              <a:ext cx="229320" cy="22608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Line 30"/>
          <p:cNvSpPr/>
          <p:nvPr/>
        </p:nvSpPr>
        <p:spPr>
          <a:xfrm flipV="1">
            <a:off x="2448000" y="5400000"/>
            <a:ext cx="1346040" cy="7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1"/>
          <p:cNvSpPr/>
          <p:nvPr/>
        </p:nvSpPr>
        <p:spPr>
          <a:xfrm rot="16200000">
            <a:off x="1970280" y="5280120"/>
            <a:ext cx="5482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7" name="CustomShape 32"/>
          <p:cNvSpPr/>
          <p:nvPr/>
        </p:nvSpPr>
        <p:spPr>
          <a:xfrm rot="5400000">
            <a:off x="3813840" y="5267880"/>
            <a:ext cx="5482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2"/>
          <a:stretch/>
        </p:blipFill>
        <p:spPr>
          <a:xfrm>
            <a:off x="5616000" y="428400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13"/>
          <a:stretch/>
        </p:blipFill>
        <p:spPr>
          <a:xfrm>
            <a:off x="5616000" y="4968000"/>
            <a:ext cx="54864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2022-06-09T21:31:15Z</dcterms:created>
  <dc:creator>RONALDO PIMENTEL MARQUES DA SILVA</dc:creator>
  <dc:description/>
  <dc:language>pt-BR</dc:language>
  <cp:lastModifiedBy>RONALDO PIMENTEL MARQUES DA SILVA</cp:lastModifiedBy>
  <dcterms:modified xsi:type="dcterms:W3CDTF">2022-06-23T20:15:28Z</dcterms:modified>
  <cp:revision>54</cp:revision>
  <dc:subject/>
  <dc:title/>
</cp:coreProperties>
</file>