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3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48.jpeg" ContentType="image/jpeg"/>
  <Override PartName="/ppt/media/image34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404000" y="2787120"/>
            <a:ext cx="727200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504000" y="1563120"/>
            <a:ext cx="9071640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jpe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jpe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524960"/>
            <a:ext cx="9069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FTP CHECKER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024000"/>
            <a:ext cx="9069840" cy="27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cccccc"/>
                </a:solidFill>
                <a:latin typeface="Open Sans"/>
                <a:ea typeface="DejaVu Sans"/>
              </a:rPr>
              <a:t>Saber antes que nosso cliente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CONCLUSÃO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" y="176868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Ferramenta interna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estrutura-TI atual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Não adiciona/altera processos atuais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Demonstra demandas para nossa qualidade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907600" y="1945080"/>
            <a:ext cx="3540600" cy="35262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927400" y="1945080"/>
            <a:ext cx="3501000" cy="352620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IR ALÉM ...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04000" y="1768680"/>
            <a:ext cx="5507640" cy="40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Insumo para projetos futuros: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PSP Web”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MPM - Malha de Players”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Gerador de Pedido Teste”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ejaVu Sans"/>
              </a:rPr>
              <a:t>Validador de Layout Web”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5914800" y="1945080"/>
            <a:ext cx="3526200" cy="3526200"/>
          </a:xfrm>
          <a:prstGeom prst="rect">
            <a:avLst/>
          </a:prstGeom>
          <a:ln>
            <a:noFill/>
          </a:ln>
        </p:spPr>
      </p:pic>
      <p:sp>
        <p:nvSpPr>
          <p:cNvPr id="241" name="CustomShape 5"/>
          <p:cNvSpPr/>
          <p:nvPr/>
        </p:nvSpPr>
        <p:spPr>
          <a:xfrm>
            <a:off x="504360" y="5904000"/>
            <a:ext cx="906984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b="0" lang="en-IN" sz="4000" spc="-1" strike="noStrike">
                <a:solidFill>
                  <a:srgbClr val="cccccc"/>
                </a:solidFill>
                <a:latin typeface="Open Sans"/>
                <a:ea typeface="DejaVu Sans"/>
              </a:rPr>
              <a:t>Obrigado !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4"/>
          <a:stretch/>
        </p:blipFill>
        <p:spPr>
          <a:xfrm>
            <a:off x="5922000" y="1945080"/>
            <a:ext cx="3511800" cy="352620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5"/>
          <a:stretch/>
        </p:blipFill>
        <p:spPr>
          <a:xfrm>
            <a:off x="5911200" y="1945080"/>
            <a:ext cx="3533400" cy="3526200"/>
          </a:xfrm>
          <a:prstGeom prst="rect">
            <a:avLst/>
          </a:prstGeom>
          <a:ln>
            <a:noFill/>
          </a:ln>
        </p:spPr>
      </p:pic>
      <p:pic>
        <p:nvPicPr>
          <p:cNvPr id="244" name="" descr=""/>
          <p:cNvPicPr/>
          <p:nvPr/>
        </p:nvPicPr>
        <p:blipFill>
          <a:blip r:embed="rId6"/>
          <a:stretch/>
        </p:blipFill>
        <p:spPr>
          <a:xfrm>
            <a:off x="5925600" y="1945080"/>
            <a:ext cx="3504600" cy="352620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7"/>
          <a:stretch/>
        </p:blipFill>
        <p:spPr>
          <a:xfrm>
            <a:off x="5907240" y="1944720"/>
            <a:ext cx="3541320" cy="352692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>
            <a:off x="5852880" y="1909080"/>
            <a:ext cx="3650040" cy="3598200"/>
          </a:xfrm>
          <a:prstGeom prst="rect">
            <a:avLst/>
          </a:prstGeom>
          <a:noFill/>
          <a:ln w="6480">
            <a:solidFill>
              <a:srgbClr val="f5f5f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5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4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5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3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6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0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6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2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0"/>
                            </p:stCondLst>
                            <p:childTnLst>
                              <p:par>
                                <p:cTn id="70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3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3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nodeType="afterEffect" fill="hold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78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4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500"/>
                            </p:stCondLst>
                            <p:childTnLst>
                              <p:par>
                                <p:cTn id="80" nodeType="afterEffect" fill="remove" presetClass="entr" presetID="9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83" dur="1" fill="hold">
                                    <p:stCondLst>
                                      <p:cond evt="end">
                                        <p:tn val="80"/>
                                      </p:cond>
                                    </p:stCondLst>
                                  </p:cTn>
                                  <p:tgtEl>
                                    <p:spTgt spid="24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  <p:set>
                                <p:cBhvr>
                                  <p:cTn id="84" dur="1" fill="hold">
                                    <p:stCondLst>
                                      <p:cond delay="3000"/>
                                    </p:stCondLst>
                                  </p:cTn>
                                  <p:tgtEl>
                                    <p:spTgt spid="245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868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Falta de transferência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Demanda para FocoPDV – Comercial é a fachada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373600" y="1908000"/>
            <a:ext cx="732600" cy="12582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715600" y="4104000"/>
            <a:ext cx="642600" cy="1258200"/>
          </a:xfrm>
          <a:prstGeom prst="rect">
            <a:avLst/>
          </a:prstGeom>
          <a:ln>
            <a:noFill/>
          </a:ln>
        </p:spPr>
      </p:pic>
      <p:grpSp>
        <p:nvGrpSpPr>
          <p:cNvPr id="86" name="Group 5"/>
          <p:cNvGrpSpPr/>
          <p:nvPr/>
        </p:nvGrpSpPr>
        <p:grpSpPr>
          <a:xfrm>
            <a:off x="6940800" y="4464000"/>
            <a:ext cx="1846080" cy="1438200"/>
            <a:chOff x="6940800" y="4464000"/>
            <a:chExt cx="1846080" cy="1438200"/>
          </a:xfrm>
        </p:grpSpPr>
        <p:pic>
          <p:nvPicPr>
            <p:cNvPr id="87" name="" descr=""/>
            <p:cNvPicPr/>
            <p:nvPr/>
          </p:nvPicPr>
          <p:blipFill>
            <a:blip r:embed="rId3"/>
            <a:stretch/>
          </p:blipFill>
          <p:spPr>
            <a:xfrm>
              <a:off x="7696800" y="4896000"/>
              <a:ext cx="811800" cy="100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" descr=""/>
            <p:cNvPicPr/>
            <p:nvPr/>
          </p:nvPicPr>
          <p:blipFill>
            <a:blip r:embed="rId4"/>
            <a:stretch/>
          </p:blipFill>
          <p:spPr>
            <a:xfrm>
              <a:off x="6940800" y="4608000"/>
              <a:ext cx="577800" cy="718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6"/>
            <p:cNvSpPr/>
            <p:nvPr/>
          </p:nvSpPr>
          <p:spPr>
            <a:xfrm flipV="1" rot="10800000">
              <a:off x="8278200" y="4463640"/>
              <a:ext cx="480600" cy="28620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7"/>
            <p:cNvSpPr/>
            <p:nvPr/>
          </p:nvSpPr>
          <p:spPr>
            <a:xfrm rot="10800000">
              <a:off x="8500680" y="4673520"/>
              <a:ext cx="286200" cy="250200"/>
            </a:xfrm>
            <a:custGeom>
              <a:avLst/>
              <a:gdLst/>
              <a:ahLst/>
              <a:rect l="l" t="t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bc02d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BENEFÍCIOS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868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Experiência do cliente – Fluidez e rapidez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Assertividade – ‘Ativo’ pelo e para colaborador correto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488000" y="2216880"/>
            <a:ext cx="1931400" cy="10933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488360" y="4460400"/>
            <a:ext cx="1977840" cy="126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3360" y="174996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Constante conferência em cada integração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ejaVu Sans"/>
              </a:rPr>
              <a:t>(projeto-cliente </a:t>
            </a:r>
            <a:r>
              <a:rPr b="0" lang="en-IN" sz="1820" spc="-1" strike="noStrike">
                <a:solidFill>
                  <a:srgbClr val="cccccc"/>
                </a:solidFill>
                <a:latin typeface="Times New Roman"/>
                <a:ea typeface="Times New Roman"/>
              </a:rPr>
              <a:t>↔</a:t>
            </a: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Times New Roman"/>
              </a:rPr>
              <a:t> distribuidora)</a:t>
            </a: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b="0" lang="pt-BR" sz="182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Convergência dos resultados a </a:t>
            </a:r>
            <a:r>
              <a:rPr b="0" lang="en-IN" sz="3200" spc="-1" strike="noStrike" u="sng">
                <a:solidFill>
                  <a:srgbClr val="cccccc"/>
                </a:solidFill>
                <a:uFillTx/>
                <a:latin typeface="Open Sans"/>
                <a:ea typeface="Droid Sans Fallback"/>
              </a:rPr>
              <a:t>um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ponto de acesso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en-IN" sz="182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(acesso via web)</a:t>
            </a:r>
            <a:endParaRPr b="0" lang="pt-BR" sz="182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12960" y="2340000"/>
            <a:ext cx="2289240" cy="1269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696000" y="4860000"/>
            <a:ext cx="2917800" cy="71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1740600"/>
            <a:ext cx="90698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Software web </a:t>
            </a: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backend multi-thread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032720" y="2521080"/>
            <a:ext cx="2518200" cy="417420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608360" y="3313080"/>
            <a:ext cx="1726560" cy="248616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778640" y="410508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616360" y="428508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5616360" y="4969080"/>
            <a:ext cx="547920" cy="5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3360" y="1740600"/>
            <a:ext cx="90698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Banco de dados relacional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032360" y="2520720"/>
            <a:ext cx="2518200" cy="417420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608000" y="3312720"/>
            <a:ext cx="1726560" cy="248616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7920" cy="547920"/>
          </a:xfrm>
          <a:prstGeom prst="rect">
            <a:avLst/>
          </a:prstGeom>
          <a:ln>
            <a:noFill/>
          </a:ln>
        </p:spPr>
      </p:pic>
      <p:sp>
        <p:nvSpPr>
          <p:cNvPr id="119" name="CustomShape 7"/>
          <p:cNvSpPr/>
          <p:nvPr/>
        </p:nvSpPr>
        <p:spPr>
          <a:xfrm>
            <a:off x="4464000" y="5041080"/>
            <a:ext cx="898560" cy="150984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4753800" y="5218920"/>
            <a:ext cx="466200" cy="43020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616000" y="428472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616000" y="4968720"/>
            <a:ext cx="547920" cy="5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13360" y="1740600"/>
            <a:ext cx="90698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Conexões aos FTP para conferência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032360" y="2520720"/>
            <a:ext cx="2518200" cy="417420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608000" y="3312720"/>
            <a:ext cx="1726560" cy="248616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778280" y="4104720"/>
            <a:ext cx="547920" cy="54792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4464000" y="5041080"/>
            <a:ext cx="898560" cy="150984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4753800" y="5218920"/>
            <a:ext cx="466200" cy="43020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8136000" y="3581280"/>
            <a:ext cx="750240" cy="5216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8498880" y="4691160"/>
            <a:ext cx="607320" cy="635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8479800" y="2880720"/>
            <a:ext cx="626400" cy="7120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8815680" y="5904720"/>
            <a:ext cx="542520" cy="5054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/>
        </p:blipFill>
        <p:spPr>
          <a:xfrm>
            <a:off x="8604000" y="5364720"/>
            <a:ext cx="608400" cy="4456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tretch/>
        </p:blipFill>
        <p:spPr>
          <a:xfrm>
            <a:off x="8787960" y="2462040"/>
            <a:ext cx="621000" cy="344880"/>
          </a:xfrm>
          <a:prstGeom prst="rect">
            <a:avLst/>
          </a:prstGeom>
          <a:ln>
            <a:noFill/>
          </a:ln>
        </p:spPr>
      </p:pic>
      <p:grpSp>
        <p:nvGrpSpPr>
          <p:cNvPr id="138" name="Group 9"/>
          <p:cNvGrpSpPr/>
          <p:nvPr/>
        </p:nvGrpSpPr>
        <p:grpSpPr>
          <a:xfrm>
            <a:off x="6749640" y="3780000"/>
            <a:ext cx="1084320" cy="1582560"/>
            <a:chOff x="6749640" y="3780000"/>
            <a:chExt cx="1084320" cy="1582560"/>
          </a:xfrm>
        </p:grpSpPr>
        <p:sp>
          <p:nvSpPr>
            <p:cNvPr id="139" name="CustomShape 10"/>
            <p:cNvSpPr/>
            <p:nvPr/>
          </p:nvSpPr>
          <p:spPr>
            <a:xfrm rot="5196600">
              <a:off x="6528240" y="4073400"/>
              <a:ext cx="1526400" cy="99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0" name="" descr=""/>
            <p:cNvPicPr/>
            <p:nvPr/>
          </p:nvPicPr>
          <p:blipFill>
            <a:blip r:embed="rId8">
              <a:alphaModFix amt="85000"/>
            </a:blip>
            <a:stretch/>
          </p:blipFill>
          <p:spPr>
            <a:xfrm>
              <a:off x="7042320" y="4320720"/>
              <a:ext cx="587880" cy="574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1" name="Line 11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2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8835480" y="3714480"/>
            <a:ext cx="6451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9051840" y="3246480"/>
            <a:ext cx="655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9303840" y="2670480"/>
            <a:ext cx="664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9015840" y="4614480"/>
            <a:ext cx="7624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9088200" y="5226480"/>
            <a:ext cx="7732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9268560" y="5838480"/>
            <a:ext cx="7822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9"/>
          <a:stretch/>
        </p:blipFill>
        <p:spPr>
          <a:xfrm>
            <a:off x="5616000" y="428472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10"/>
          <a:stretch/>
        </p:blipFill>
        <p:spPr>
          <a:xfrm>
            <a:off x="5616000" y="4968720"/>
            <a:ext cx="547920" cy="5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13360" y="1740600"/>
            <a:ext cx="90698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1" i="1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Frontend</a:t>
            </a: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 em página web </a:t>
            </a:r>
            <a:r>
              <a:rPr b="0" lang="en-IN" sz="20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(PWA)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55" name="Group 5"/>
          <p:cNvGrpSpPr/>
          <p:nvPr/>
        </p:nvGrpSpPr>
        <p:grpSpPr>
          <a:xfrm>
            <a:off x="2662200" y="3596760"/>
            <a:ext cx="1284840" cy="2127600"/>
            <a:chOff x="2662200" y="3596760"/>
            <a:chExt cx="1284840" cy="2127600"/>
          </a:xfrm>
        </p:grpSpPr>
        <p:sp>
          <p:nvSpPr>
            <p:cNvPr id="156" name="CustomShape 6"/>
            <p:cNvSpPr/>
            <p:nvPr/>
          </p:nvSpPr>
          <p:spPr>
            <a:xfrm rot="16677600">
              <a:off x="2301120" y="4151880"/>
              <a:ext cx="2006280" cy="1016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160" y="4528440"/>
              <a:ext cx="874440" cy="300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7"/>
          <p:cNvSpPr/>
          <p:nvPr/>
        </p:nvSpPr>
        <p:spPr>
          <a:xfrm>
            <a:off x="4032360" y="2520720"/>
            <a:ext cx="2518200" cy="417420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608000" y="3312720"/>
            <a:ext cx="1726560" cy="248616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778280" y="4104720"/>
            <a:ext cx="547920" cy="547920"/>
          </a:xfrm>
          <a:prstGeom prst="rect">
            <a:avLst/>
          </a:prstGeom>
          <a:ln>
            <a:noFill/>
          </a:ln>
        </p:spPr>
      </p:pic>
      <p:sp>
        <p:nvSpPr>
          <p:cNvPr id="161" name="CustomShape 9"/>
          <p:cNvSpPr/>
          <p:nvPr/>
        </p:nvSpPr>
        <p:spPr>
          <a:xfrm>
            <a:off x="4464000" y="5041080"/>
            <a:ext cx="898560" cy="150984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4753800" y="5218920"/>
            <a:ext cx="466200" cy="43020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8136000" y="3581280"/>
            <a:ext cx="750240" cy="5216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8498880" y="4691160"/>
            <a:ext cx="607320" cy="6357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8479800" y="2880720"/>
            <a:ext cx="626400" cy="7120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6"/>
          <a:stretch/>
        </p:blipFill>
        <p:spPr>
          <a:xfrm>
            <a:off x="8815680" y="5904720"/>
            <a:ext cx="542520" cy="5054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7"/>
          <a:stretch/>
        </p:blipFill>
        <p:spPr>
          <a:xfrm>
            <a:off x="8604000" y="5364720"/>
            <a:ext cx="608400" cy="4456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8"/>
          <a:stretch/>
        </p:blipFill>
        <p:spPr>
          <a:xfrm>
            <a:off x="8787960" y="2462040"/>
            <a:ext cx="621000" cy="344880"/>
          </a:xfrm>
          <a:prstGeom prst="rect">
            <a:avLst/>
          </a:prstGeom>
          <a:ln>
            <a:noFill/>
          </a:ln>
        </p:spPr>
      </p:pic>
      <p:grpSp>
        <p:nvGrpSpPr>
          <p:cNvPr id="169" name="Group 11"/>
          <p:cNvGrpSpPr/>
          <p:nvPr/>
        </p:nvGrpSpPr>
        <p:grpSpPr>
          <a:xfrm>
            <a:off x="6749640" y="3780000"/>
            <a:ext cx="1084320" cy="1582560"/>
            <a:chOff x="6749640" y="3780000"/>
            <a:chExt cx="1084320" cy="1582560"/>
          </a:xfrm>
        </p:grpSpPr>
        <p:sp>
          <p:nvSpPr>
            <p:cNvPr id="170" name="CustomShape 12"/>
            <p:cNvSpPr/>
            <p:nvPr/>
          </p:nvSpPr>
          <p:spPr>
            <a:xfrm rot="5196600">
              <a:off x="6528240" y="4073400"/>
              <a:ext cx="1526400" cy="99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1" name="" descr=""/>
            <p:cNvPicPr/>
            <p:nvPr/>
          </p:nvPicPr>
          <p:blipFill>
            <a:blip r:embed="rId9">
              <a:alphaModFix amt="85000"/>
            </a:blip>
            <a:stretch/>
          </p:blipFill>
          <p:spPr>
            <a:xfrm>
              <a:off x="7042320" y="4320720"/>
              <a:ext cx="587880" cy="574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2" name="Line 13"/>
          <p:cNvSpPr/>
          <p:nvPr/>
        </p:nvSpPr>
        <p:spPr>
          <a:xfrm flipV="1">
            <a:off x="6120000" y="396072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4"/>
          <p:cNvSpPr/>
          <p:nvPr/>
        </p:nvSpPr>
        <p:spPr>
          <a:xfrm flipV="1">
            <a:off x="6120000" y="496872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8835480" y="3714480"/>
            <a:ext cx="6451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9051840" y="3246480"/>
            <a:ext cx="655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9303840" y="2670480"/>
            <a:ext cx="664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9015840" y="4614480"/>
            <a:ext cx="7624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9088200" y="5226480"/>
            <a:ext cx="7732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9268560" y="5838480"/>
            <a:ext cx="7822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0"/>
          <a:stretch/>
        </p:blipFill>
        <p:spPr>
          <a:xfrm>
            <a:off x="936000" y="2661120"/>
            <a:ext cx="1438200" cy="14382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11"/>
          <a:stretch/>
        </p:blipFill>
        <p:spPr>
          <a:xfrm>
            <a:off x="1368000" y="2913120"/>
            <a:ext cx="574200" cy="574200"/>
          </a:xfrm>
          <a:prstGeom prst="rect">
            <a:avLst/>
          </a:prstGeom>
          <a:ln>
            <a:noFill/>
          </a:ln>
        </p:spPr>
      </p:pic>
      <p:sp>
        <p:nvSpPr>
          <p:cNvPr id="182" name="Line 21"/>
          <p:cNvSpPr/>
          <p:nvPr/>
        </p:nvSpPr>
        <p:spPr>
          <a:xfrm>
            <a:off x="2160000" y="360072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2"/>
          <a:stretch/>
        </p:blipFill>
        <p:spPr>
          <a:xfrm>
            <a:off x="5616000" y="428472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13"/>
          <a:stretch/>
        </p:blipFill>
        <p:spPr>
          <a:xfrm>
            <a:off x="5616000" y="4968720"/>
            <a:ext cx="547920" cy="5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8506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2662200" y="3596040"/>
            <a:ext cx="1284840" cy="2127600"/>
            <a:chOff x="2662200" y="3596040"/>
            <a:chExt cx="1284840" cy="2127600"/>
          </a:xfrm>
        </p:grpSpPr>
        <p:sp>
          <p:nvSpPr>
            <p:cNvPr id="186" name="CustomShape 2"/>
            <p:cNvSpPr/>
            <p:nvPr/>
          </p:nvSpPr>
          <p:spPr>
            <a:xfrm rot="16677600">
              <a:off x="2301120" y="4151160"/>
              <a:ext cx="2006280" cy="1016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7" name="" descr=""/>
            <p:cNvPicPr/>
            <p:nvPr/>
          </p:nvPicPr>
          <p:blipFill>
            <a:blip r:embed="rId1">
              <a:alphaModFix amt="84000"/>
            </a:blip>
            <a:stretch/>
          </p:blipFill>
          <p:spPr>
            <a:xfrm rot="16200000">
              <a:off x="2882160" y="4527720"/>
              <a:ext cx="874440" cy="300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8" name="CustomShape 3"/>
          <p:cNvSpPr/>
          <p:nvPr/>
        </p:nvSpPr>
        <p:spPr>
          <a:xfrm>
            <a:off x="504000" y="300960"/>
            <a:ext cx="9069840" cy="12607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ccccc"/>
                </a:solidFill>
                <a:latin typeface="Open Sans Condensed"/>
                <a:ea typeface="DejaVu Sans"/>
              </a:rPr>
              <a:t>ARQUITETURA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13360" y="1740600"/>
            <a:ext cx="90698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cccccc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Intercâmbio com plataforma atual por API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30400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FTP CHECKER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5112000" y="6768000"/>
            <a:ext cx="4966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cccccc"/>
                </a:solidFill>
                <a:latin typeface="Open Sans"/>
                <a:ea typeface="Droid Sans Fallback"/>
              </a:rPr>
              <a:t>RONALDO MARQUES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032360" y="2520000"/>
            <a:ext cx="2518200" cy="4174200"/>
          </a:xfrm>
          <a:custGeom>
            <a:avLst/>
            <a:gdLst/>
            <a:ahLst/>
            <a:rect l="l" t="t" r="r" b="b"/>
            <a:pathLst>
              <a:path w="7002" h="11602">
                <a:moveTo>
                  <a:pt x="686" y="0"/>
                </a:moveTo>
                <a:lnTo>
                  <a:pt x="687" y="0"/>
                </a:lnTo>
                <a:cubicBezTo>
                  <a:pt x="566" y="0"/>
                  <a:pt x="448" y="32"/>
                  <a:pt x="343" y="92"/>
                </a:cubicBezTo>
                <a:cubicBezTo>
                  <a:pt x="239" y="152"/>
                  <a:pt x="152" y="239"/>
                  <a:pt x="92" y="343"/>
                </a:cubicBezTo>
                <a:cubicBezTo>
                  <a:pt x="32" y="448"/>
                  <a:pt x="0" y="566"/>
                  <a:pt x="0" y="687"/>
                </a:cubicBezTo>
                <a:lnTo>
                  <a:pt x="0" y="10914"/>
                </a:lnTo>
                <a:lnTo>
                  <a:pt x="0" y="10914"/>
                </a:lnTo>
                <a:cubicBezTo>
                  <a:pt x="0" y="11035"/>
                  <a:pt x="32" y="11153"/>
                  <a:pt x="92" y="11258"/>
                </a:cubicBezTo>
                <a:cubicBezTo>
                  <a:pt x="152" y="11362"/>
                  <a:pt x="239" y="11449"/>
                  <a:pt x="343" y="11509"/>
                </a:cubicBezTo>
                <a:cubicBezTo>
                  <a:pt x="448" y="11569"/>
                  <a:pt x="566" y="11601"/>
                  <a:pt x="687" y="11601"/>
                </a:cubicBezTo>
                <a:lnTo>
                  <a:pt x="6314" y="11601"/>
                </a:lnTo>
                <a:lnTo>
                  <a:pt x="6314" y="11601"/>
                </a:lnTo>
                <a:cubicBezTo>
                  <a:pt x="6435" y="11601"/>
                  <a:pt x="6553" y="11569"/>
                  <a:pt x="6658" y="11509"/>
                </a:cubicBezTo>
                <a:cubicBezTo>
                  <a:pt x="6762" y="11449"/>
                  <a:pt x="6849" y="11362"/>
                  <a:pt x="6909" y="11258"/>
                </a:cubicBezTo>
                <a:cubicBezTo>
                  <a:pt x="6969" y="11153"/>
                  <a:pt x="7001" y="11035"/>
                  <a:pt x="7001" y="10914"/>
                </a:cubicBezTo>
                <a:lnTo>
                  <a:pt x="7001" y="686"/>
                </a:lnTo>
                <a:lnTo>
                  <a:pt x="7001" y="687"/>
                </a:lnTo>
                <a:lnTo>
                  <a:pt x="7001" y="687"/>
                </a:lnTo>
                <a:cubicBezTo>
                  <a:pt x="7001" y="566"/>
                  <a:pt x="6969" y="448"/>
                  <a:pt x="6909" y="343"/>
                </a:cubicBezTo>
                <a:cubicBezTo>
                  <a:pt x="6849" y="239"/>
                  <a:pt x="6762" y="152"/>
                  <a:pt x="6658" y="92"/>
                </a:cubicBezTo>
                <a:cubicBezTo>
                  <a:pt x="6553" y="32"/>
                  <a:pt x="6435" y="0"/>
                  <a:pt x="6314" y="0"/>
                </a:cubicBezTo>
                <a:lnTo>
                  <a:pt x="686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Servidor de aplicações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Heroku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4608000" y="3312000"/>
            <a:ext cx="1726560" cy="2486160"/>
          </a:xfrm>
          <a:custGeom>
            <a:avLst/>
            <a:gdLst/>
            <a:ahLst/>
            <a:rect l="l" t="t" r="r" b="b"/>
            <a:pathLst>
              <a:path w="4803" h="6913">
                <a:moveTo>
                  <a:pt x="800" y="0"/>
                </a:moveTo>
                <a:lnTo>
                  <a:pt x="800" y="0"/>
                </a:lnTo>
                <a:cubicBezTo>
                  <a:pt x="660" y="0"/>
                  <a:pt x="522" y="37"/>
                  <a:pt x="400" y="107"/>
                </a:cubicBezTo>
                <a:cubicBezTo>
                  <a:pt x="279" y="177"/>
                  <a:pt x="177" y="279"/>
                  <a:pt x="107" y="400"/>
                </a:cubicBezTo>
                <a:cubicBezTo>
                  <a:pt x="37" y="522"/>
                  <a:pt x="0" y="660"/>
                  <a:pt x="0" y="800"/>
                </a:cubicBezTo>
                <a:lnTo>
                  <a:pt x="0" y="6111"/>
                </a:lnTo>
                <a:lnTo>
                  <a:pt x="0" y="6112"/>
                </a:lnTo>
                <a:cubicBezTo>
                  <a:pt x="0" y="6252"/>
                  <a:pt x="37" y="6390"/>
                  <a:pt x="107" y="6512"/>
                </a:cubicBezTo>
                <a:cubicBezTo>
                  <a:pt x="177" y="6633"/>
                  <a:pt x="279" y="6735"/>
                  <a:pt x="400" y="6805"/>
                </a:cubicBezTo>
                <a:cubicBezTo>
                  <a:pt x="522" y="6875"/>
                  <a:pt x="660" y="6912"/>
                  <a:pt x="800" y="6912"/>
                </a:cubicBezTo>
                <a:lnTo>
                  <a:pt x="4001" y="6912"/>
                </a:lnTo>
                <a:lnTo>
                  <a:pt x="4002" y="6912"/>
                </a:lnTo>
                <a:cubicBezTo>
                  <a:pt x="4142" y="6912"/>
                  <a:pt x="4280" y="6875"/>
                  <a:pt x="4402" y="6805"/>
                </a:cubicBezTo>
                <a:cubicBezTo>
                  <a:pt x="4523" y="6735"/>
                  <a:pt x="4625" y="6633"/>
                  <a:pt x="4695" y="6512"/>
                </a:cubicBezTo>
                <a:cubicBezTo>
                  <a:pt x="4765" y="6390"/>
                  <a:pt x="4802" y="6252"/>
                  <a:pt x="4802" y="6112"/>
                </a:cubicBezTo>
                <a:lnTo>
                  <a:pt x="4802" y="800"/>
                </a:lnTo>
                <a:lnTo>
                  <a:pt x="4802" y="800"/>
                </a:lnTo>
                <a:lnTo>
                  <a:pt x="4802" y="800"/>
                </a:lnTo>
                <a:cubicBezTo>
                  <a:pt x="4802" y="660"/>
                  <a:pt x="4765" y="522"/>
                  <a:pt x="4695" y="400"/>
                </a:cubicBezTo>
                <a:cubicBezTo>
                  <a:pt x="4625" y="279"/>
                  <a:pt x="4523" y="177"/>
                  <a:pt x="4402" y="107"/>
                </a:cubicBezTo>
                <a:cubicBezTo>
                  <a:pt x="4280" y="37"/>
                  <a:pt x="4142" y="0"/>
                  <a:pt x="4002" y="0"/>
                </a:cubicBezTo>
                <a:lnTo>
                  <a:pt x="800" y="0"/>
                </a:lnTo>
              </a:path>
            </a:pathLst>
          </a:custGeom>
          <a:solidFill>
            <a:srgbClr val="ffe0b2"/>
          </a:solidFill>
          <a:ln>
            <a:solidFill>
              <a:srgbClr val="fb8c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  <a:ea typeface="DejaVu Sans"/>
              </a:rPr>
              <a:t>Aplicação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 11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778280" y="4104000"/>
            <a:ext cx="547920" cy="547920"/>
          </a:xfrm>
          <a:prstGeom prst="rect">
            <a:avLst/>
          </a:prstGeom>
          <a:ln>
            <a:noFill/>
          </a:ln>
        </p:spPr>
      </p:pic>
      <p:sp>
        <p:nvSpPr>
          <p:cNvPr id="195" name="CustomShape 9"/>
          <p:cNvSpPr/>
          <p:nvPr/>
        </p:nvSpPr>
        <p:spPr>
          <a:xfrm>
            <a:off x="4464000" y="5040360"/>
            <a:ext cx="898560" cy="1509840"/>
          </a:xfrm>
          <a:custGeom>
            <a:avLst/>
            <a:gdLst/>
            <a:ahLst/>
            <a:rect l="l" t="t" r="r" b="b"/>
            <a:pathLst>
              <a:path w="2503" h="4201">
                <a:moveTo>
                  <a:pt x="417" y="0"/>
                </a:moveTo>
                <a:lnTo>
                  <a:pt x="417" y="0"/>
                </a:lnTo>
                <a:cubicBezTo>
                  <a:pt x="344" y="0"/>
                  <a:pt x="272" y="19"/>
                  <a:pt x="209" y="56"/>
                </a:cubicBezTo>
                <a:cubicBezTo>
                  <a:pt x="145" y="92"/>
                  <a:pt x="92" y="145"/>
                  <a:pt x="56" y="209"/>
                </a:cubicBezTo>
                <a:cubicBezTo>
                  <a:pt x="19" y="272"/>
                  <a:pt x="0" y="344"/>
                  <a:pt x="0" y="417"/>
                </a:cubicBezTo>
                <a:lnTo>
                  <a:pt x="0" y="3783"/>
                </a:lnTo>
                <a:lnTo>
                  <a:pt x="0" y="3783"/>
                </a:lnTo>
                <a:cubicBezTo>
                  <a:pt x="0" y="3856"/>
                  <a:pt x="19" y="3928"/>
                  <a:pt x="56" y="3992"/>
                </a:cubicBezTo>
                <a:cubicBezTo>
                  <a:pt x="92" y="4055"/>
                  <a:pt x="145" y="4108"/>
                  <a:pt x="209" y="4144"/>
                </a:cubicBezTo>
                <a:cubicBezTo>
                  <a:pt x="272" y="4181"/>
                  <a:pt x="344" y="4200"/>
                  <a:pt x="417" y="4200"/>
                </a:cubicBezTo>
                <a:lnTo>
                  <a:pt x="2085" y="4200"/>
                </a:lnTo>
                <a:lnTo>
                  <a:pt x="2085" y="4200"/>
                </a:lnTo>
                <a:cubicBezTo>
                  <a:pt x="2158" y="4200"/>
                  <a:pt x="2230" y="4181"/>
                  <a:pt x="2294" y="4144"/>
                </a:cubicBezTo>
                <a:cubicBezTo>
                  <a:pt x="2357" y="4108"/>
                  <a:pt x="2410" y="4055"/>
                  <a:pt x="2446" y="3992"/>
                </a:cubicBezTo>
                <a:cubicBezTo>
                  <a:pt x="2483" y="3928"/>
                  <a:pt x="2502" y="3856"/>
                  <a:pt x="2502" y="3783"/>
                </a:cubicBezTo>
                <a:lnTo>
                  <a:pt x="2502" y="417"/>
                </a:lnTo>
                <a:lnTo>
                  <a:pt x="2502" y="417"/>
                </a:lnTo>
                <a:lnTo>
                  <a:pt x="2502" y="417"/>
                </a:lnTo>
                <a:cubicBezTo>
                  <a:pt x="2502" y="344"/>
                  <a:pt x="2483" y="272"/>
                  <a:pt x="2446" y="209"/>
                </a:cubicBezTo>
                <a:cubicBezTo>
                  <a:pt x="2410" y="145"/>
                  <a:pt x="2357" y="92"/>
                  <a:pt x="2294" y="56"/>
                </a:cubicBezTo>
                <a:cubicBezTo>
                  <a:pt x="2230" y="19"/>
                  <a:pt x="2158" y="0"/>
                  <a:pt x="2085" y="0"/>
                </a:cubicBezTo>
                <a:lnTo>
                  <a:pt x="417" y="0"/>
                </a:lnTo>
              </a:path>
            </a:pathLst>
          </a:custGeom>
          <a:solidFill>
            <a:srgbClr val="729fcf">
              <a:alpha val="7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S.G.B.D.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4753800" y="5218200"/>
            <a:ext cx="466200" cy="43020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8136000" y="3580560"/>
            <a:ext cx="750240" cy="5216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8498880" y="4690440"/>
            <a:ext cx="607320" cy="6357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5"/>
          <a:stretch/>
        </p:blipFill>
        <p:spPr>
          <a:xfrm>
            <a:off x="8479800" y="2880000"/>
            <a:ext cx="626400" cy="71208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6"/>
          <a:stretch/>
        </p:blipFill>
        <p:spPr>
          <a:xfrm>
            <a:off x="8815680" y="5904000"/>
            <a:ext cx="542520" cy="50544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7"/>
          <a:stretch/>
        </p:blipFill>
        <p:spPr>
          <a:xfrm>
            <a:off x="8604000" y="5364000"/>
            <a:ext cx="608400" cy="4456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8787960" y="2461320"/>
            <a:ext cx="621000" cy="344880"/>
          </a:xfrm>
          <a:prstGeom prst="rect">
            <a:avLst/>
          </a:prstGeom>
          <a:ln>
            <a:noFill/>
          </a:ln>
        </p:spPr>
      </p:pic>
      <p:grpSp>
        <p:nvGrpSpPr>
          <p:cNvPr id="203" name="Group 11"/>
          <p:cNvGrpSpPr/>
          <p:nvPr/>
        </p:nvGrpSpPr>
        <p:grpSpPr>
          <a:xfrm>
            <a:off x="6749640" y="3779280"/>
            <a:ext cx="1084320" cy="1582560"/>
            <a:chOff x="6749640" y="3779280"/>
            <a:chExt cx="1084320" cy="1582560"/>
          </a:xfrm>
        </p:grpSpPr>
        <p:sp>
          <p:nvSpPr>
            <p:cNvPr id="204" name="CustomShape 12"/>
            <p:cNvSpPr/>
            <p:nvPr/>
          </p:nvSpPr>
          <p:spPr>
            <a:xfrm rot="5196600">
              <a:off x="6528240" y="4072680"/>
              <a:ext cx="1526400" cy="99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bdbdbd"/>
            </a:solidFill>
            <a:ln>
              <a:solidFill>
                <a:srgbClr val="757575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5" name="" descr=""/>
            <p:cNvPicPr/>
            <p:nvPr/>
          </p:nvPicPr>
          <p:blipFill>
            <a:blip r:embed="rId9">
              <a:alphaModFix amt="85000"/>
            </a:blip>
            <a:stretch/>
          </p:blipFill>
          <p:spPr>
            <a:xfrm>
              <a:off x="7042320" y="4320000"/>
              <a:ext cx="587880" cy="574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6" name="Line 13"/>
          <p:cNvSpPr/>
          <p:nvPr/>
        </p:nvSpPr>
        <p:spPr>
          <a:xfrm flipV="1">
            <a:off x="6120000" y="3960000"/>
            <a:ext cx="2088000" cy="43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4"/>
          <p:cNvSpPr/>
          <p:nvPr/>
        </p:nvSpPr>
        <p:spPr>
          <a:xfrm flipV="1">
            <a:off x="6120000" y="4968000"/>
            <a:ext cx="2376000" cy="144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8835480" y="3713760"/>
            <a:ext cx="6451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9051840" y="3245760"/>
            <a:ext cx="655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9303840" y="2669760"/>
            <a:ext cx="6649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Dist 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1" name="CustomShape 18"/>
          <p:cNvSpPr/>
          <p:nvPr/>
        </p:nvSpPr>
        <p:spPr>
          <a:xfrm>
            <a:off x="9015840" y="4613760"/>
            <a:ext cx="7624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2" name="CustomShape 19"/>
          <p:cNvSpPr/>
          <p:nvPr/>
        </p:nvSpPr>
        <p:spPr>
          <a:xfrm>
            <a:off x="9088200" y="5225760"/>
            <a:ext cx="7732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9268560" y="5837760"/>
            <a:ext cx="78228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bdbdbd"/>
                </a:solidFill>
                <a:latin typeface="Arial"/>
                <a:ea typeface="DejaVu Sans"/>
              </a:rPr>
              <a:t>Rede C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0"/>
          <a:stretch/>
        </p:blipFill>
        <p:spPr>
          <a:xfrm>
            <a:off x="936000" y="2660400"/>
            <a:ext cx="1438200" cy="143820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11"/>
          <a:stretch/>
        </p:blipFill>
        <p:spPr>
          <a:xfrm>
            <a:off x="1368000" y="2912400"/>
            <a:ext cx="574200" cy="574200"/>
          </a:xfrm>
          <a:prstGeom prst="rect">
            <a:avLst/>
          </a:prstGeom>
          <a:ln>
            <a:noFill/>
          </a:ln>
        </p:spPr>
      </p:pic>
      <p:sp>
        <p:nvSpPr>
          <p:cNvPr id="216" name="Line 21"/>
          <p:cNvSpPr/>
          <p:nvPr/>
        </p:nvSpPr>
        <p:spPr>
          <a:xfrm>
            <a:off x="2160000" y="3600000"/>
            <a:ext cx="2690280" cy="720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2"/>
          <p:cNvSpPr/>
          <p:nvPr/>
        </p:nvSpPr>
        <p:spPr>
          <a:xfrm>
            <a:off x="576000" y="4356000"/>
            <a:ext cx="1726200" cy="1582200"/>
          </a:xfrm>
          <a:custGeom>
            <a:avLst/>
            <a:gdLst/>
            <a:ahLst/>
            <a:rect l="l" t="t" r="r" b="b"/>
            <a:pathLst>
              <a:path w="4802" h="4402">
                <a:moveTo>
                  <a:pt x="431" y="0"/>
                </a:moveTo>
                <a:lnTo>
                  <a:pt x="432" y="0"/>
                </a:lnTo>
                <a:cubicBezTo>
                  <a:pt x="356" y="0"/>
                  <a:pt x="281" y="20"/>
                  <a:pt x="216" y="58"/>
                </a:cubicBezTo>
                <a:cubicBezTo>
                  <a:pt x="150" y="96"/>
                  <a:pt x="96" y="150"/>
                  <a:pt x="58" y="216"/>
                </a:cubicBezTo>
                <a:cubicBezTo>
                  <a:pt x="20" y="281"/>
                  <a:pt x="0" y="356"/>
                  <a:pt x="0" y="432"/>
                </a:cubicBezTo>
                <a:lnTo>
                  <a:pt x="0" y="3969"/>
                </a:lnTo>
                <a:lnTo>
                  <a:pt x="0" y="3969"/>
                </a:lnTo>
                <a:cubicBezTo>
                  <a:pt x="0" y="4045"/>
                  <a:pt x="20" y="4120"/>
                  <a:pt x="58" y="4185"/>
                </a:cubicBezTo>
                <a:cubicBezTo>
                  <a:pt x="96" y="4251"/>
                  <a:pt x="150" y="4305"/>
                  <a:pt x="216" y="4343"/>
                </a:cubicBezTo>
                <a:cubicBezTo>
                  <a:pt x="281" y="4381"/>
                  <a:pt x="356" y="4401"/>
                  <a:pt x="432" y="4401"/>
                </a:cubicBezTo>
                <a:lnTo>
                  <a:pt x="4369" y="4401"/>
                </a:lnTo>
                <a:lnTo>
                  <a:pt x="4369" y="4401"/>
                </a:lnTo>
                <a:cubicBezTo>
                  <a:pt x="4445" y="4401"/>
                  <a:pt x="4520" y="4381"/>
                  <a:pt x="4585" y="4343"/>
                </a:cubicBezTo>
                <a:cubicBezTo>
                  <a:pt x="4651" y="4305"/>
                  <a:pt x="4705" y="4251"/>
                  <a:pt x="4743" y="4185"/>
                </a:cubicBezTo>
                <a:cubicBezTo>
                  <a:pt x="4781" y="4120"/>
                  <a:pt x="4801" y="4045"/>
                  <a:pt x="4801" y="3969"/>
                </a:cubicBezTo>
                <a:lnTo>
                  <a:pt x="4801" y="431"/>
                </a:lnTo>
                <a:lnTo>
                  <a:pt x="4801" y="432"/>
                </a:lnTo>
                <a:lnTo>
                  <a:pt x="4801" y="432"/>
                </a:lnTo>
                <a:cubicBezTo>
                  <a:pt x="4801" y="356"/>
                  <a:pt x="4781" y="281"/>
                  <a:pt x="4743" y="216"/>
                </a:cubicBezTo>
                <a:cubicBezTo>
                  <a:pt x="4705" y="150"/>
                  <a:pt x="4651" y="96"/>
                  <a:pt x="4585" y="58"/>
                </a:cubicBezTo>
                <a:cubicBezTo>
                  <a:pt x="4520" y="20"/>
                  <a:pt x="4445" y="0"/>
                  <a:pt x="4369" y="0"/>
                </a:cubicBezTo>
                <a:lnTo>
                  <a:pt x="431" y="0"/>
                </a:lnTo>
              </a:path>
            </a:pathLst>
          </a:custGeom>
          <a:solidFill>
            <a:srgbClr val="c5cae9"/>
          </a:solidFill>
          <a:ln>
            <a:solidFill>
              <a:srgbClr val="7986c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PDVLink Plus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1116000" y="4968000"/>
            <a:ext cx="574200" cy="574200"/>
          </a:xfrm>
          <a:prstGeom prst="can">
            <a:avLst>
              <a:gd name="adj" fmla="val 25000"/>
            </a:avLst>
          </a:prstGeom>
          <a:solidFill>
            <a:srgbClr val="90caf9"/>
          </a:solidFill>
          <a:ln>
            <a:solidFill>
              <a:srgbClr val="1e88e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B.D.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19" name="Group 24"/>
          <p:cNvGrpSpPr/>
          <p:nvPr/>
        </p:nvGrpSpPr>
        <p:grpSpPr>
          <a:xfrm>
            <a:off x="2132640" y="5168520"/>
            <a:ext cx="649800" cy="592200"/>
            <a:chOff x="2132640" y="5168520"/>
            <a:chExt cx="649800" cy="592200"/>
          </a:xfrm>
        </p:grpSpPr>
        <p:sp>
          <p:nvSpPr>
            <p:cNvPr id="220" name="CustomShape 25"/>
            <p:cNvSpPr/>
            <p:nvPr/>
          </p:nvSpPr>
          <p:spPr>
            <a:xfrm rot="16200000">
              <a:off x="1983240" y="5365440"/>
              <a:ext cx="493200" cy="1944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6"/>
            <p:cNvSpPr/>
            <p:nvPr/>
          </p:nvSpPr>
          <p:spPr>
            <a:xfrm rot="16200000">
              <a:off x="2193480" y="5171760"/>
              <a:ext cx="592200" cy="585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27"/>
          <p:cNvGrpSpPr/>
          <p:nvPr/>
        </p:nvGrpSpPr>
        <p:grpSpPr>
          <a:xfrm>
            <a:off x="3794040" y="5103720"/>
            <a:ext cx="394200" cy="574200"/>
            <a:chOff x="3794040" y="5103720"/>
            <a:chExt cx="394200" cy="574200"/>
          </a:xfrm>
        </p:grpSpPr>
        <p:sp>
          <p:nvSpPr>
            <p:cNvPr id="223" name="CustomShape 28"/>
            <p:cNvSpPr/>
            <p:nvPr/>
          </p:nvSpPr>
          <p:spPr>
            <a:xfrm rot="16200000">
              <a:off x="3788280" y="5277960"/>
              <a:ext cx="574200" cy="2253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9"/>
            <p:cNvSpPr/>
            <p:nvPr/>
          </p:nvSpPr>
          <p:spPr>
            <a:xfrm rot="16200000">
              <a:off x="3792240" y="5280120"/>
              <a:ext cx="228600" cy="2253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Line 30"/>
          <p:cNvSpPr/>
          <p:nvPr/>
        </p:nvSpPr>
        <p:spPr>
          <a:xfrm flipV="1">
            <a:off x="2448000" y="5400000"/>
            <a:ext cx="1346040" cy="72000"/>
          </a:xfrm>
          <a:prstGeom prst="line">
            <a:avLst/>
          </a:prstGeom>
          <a:ln w="36000">
            <a:solidFill>
              <a:srgbClr val="b71c1c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1"/>
          <p:cNvSpPr/>
          <p:nvPr/>
        </p:nvSpPr>
        <p:spPr>
          <a:xfrm rot="16200000">
            <a:off x="1970280" y="5280840"/>
            <a:ext cx="5475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7" name="CustomShape 32"/>
          <p:cNvSpPr/>
          <p:nvPr/>
        </p:nvSpPr>
        <p:spPr>
          <a:xfrm rot="5400000">
            <a:off x="3814560" y="5267880"/>
            <a:ext cx="5475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2"/>
          <a:stretch/>
        </p:blipFill>
        <p:spPr>
          <a:xfrm>
            <a:off x="5616000" y="428400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13"/>
          <a:stretch/>
        </p:blipFill>
        <p:spPr>
          <a:xfrm>
            <a:off x="5616000" y="4968000"/>
            <a:ext cx="547920" cy="5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7693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2022-06-09T21:31:15Z</dcterms:created>
  <dc:creator>RONALDO PIMENTEL MARQUES DA SILVA</dc:creator>
  <dc:description/>
  <dc:language>pt-BR</dc:language>
  <cp:lastModifiedBy>RONALDO PIMENTEL MARQUES DA SILVA</cp:lastModifiedBy>
  <dcterms:modified xsi:type="dcterms:W3CDTF">2022-06-27T20:28:26Z</dcterms:modified>
  <cp:revision>61</cp:revision>
  <dc:subject/>
  <dc:title/>
</cp:coreProperties>
</file>