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7"/>
    <p:restoredTop sz="94627"/>
  </p:normalViewPr>
  <p:slideViewPr>
    <p:cSldViewPr snapToGrid="0" snapToObjects="1">
      <p:cViewPr>
        <p:scale>
          <a:sx n="104" d="100"/>
          <a:sy n="104" d="100"/>
        </p:scale>
        <p:origin x="40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8036"/>
            <a:ext cx="9144000" cy="1487199"/>
          </a:xfrm>
        </p:spPr>
        <p:txBody>
          <a:bodyPr/>
          <a:lstStyle/>
          <a:p>
            <a:r>
              <a:rPr lang="en-US" dirty="0" smtClean="0"/>
              <a:t>3PS (TO BE CHANGED)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16584"/>
            <a:ext cx="9144000" cy="1655762"/>
          </a:xfrm>
        </p:spPr>
        <p:txBody>
          <a:bodyPr/>
          <a:lstStyle/>
          <a:p>
            <a:r>
              <a:rPr lang="en-US" dirty="0" smtClean="0"/>
              <a:t>Ronald Uy</a:t>
            </a:r>
          </a:p>
          <a:p>
            <a:r>
              <a:rPr lang="en-US" dirty="0" smtClean="0"/>
              <a:t>CMSI 402 </a:t>
            </a:r>
            <a:r>
              <a:rPr lang="mr-IN" dirty="0" smtClean="0"/>
              <a:t>–</a:t>
            </a:r>
            <a:r>
              <a:rPr lang="en-US" dirty="0" smtClean="0"/>
              <a:t> Spring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4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Sci-fi third-person shooter online competitive mode based off of games like Uncharted &amp; Halo </a:t>
            </a:r>
          </a:p>
          <a:p>
            <a:r>
              <a:rPr lang="en-US" dirty="0" smtClean="0"/>
              <a:t>Will be made on Unreal Engine 4. </a:t>
            </a:r>
          </a:p>
          <a:p>
            <a:r>
              <a:rPr lang="en-US" dirty="0" smtClean="0"/>
              <a:t>Move </a:t>
            </a:r>
            <a:r>
              <a:rPr lang="en-US" dirty="0"/>
              <a:t>towards online connectivity/split screen.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888" y="2865596"/>
            <a:ext cx="4270375" cy="2647632"/>
          </a:xfrm>
        </p:spPr>
      </p:pic>
    </p:spTree>
    <p:extLst>
      <p:ext uri="{BB962C8B-B14F-4D97-AF65-F5344CB8AC3E}">
        <p14:creationId xmlns:p14="http://schemas.microsoft.com/office/powerpoint/2010/main" val="108420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pic>
        <p:nvPicPr>
          <p:cNvPr id="7" name="c6070898f8723d9742e7d745e84c9fd6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5140" y="2638044"/>
            <a:ext cx="5899249" cy="310198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Control Scheme will satisfy both PC and console gamers. </a:t>
            </a:r>
          </a:p>
          <a:p>
            <a:r>
              <a:rPr lang="en-US" dirty="0"/>
              <a:t>Start off with a horde mode</a:t>
            </a:r>
          </a:p>
          <a:p>
            <a:r>
              <a:rPr lang="en-US" dirty="0"/>
              <a:t>Ultimately create </a:t>
            </a:r>
            <a:r>
              <a:rPr lang="en-US" dirty="0" smtClean="0"/>
              <a:t>an online PVP </a:t>
            </a:r>
            <a:r>
              <a:rPr lang="en-US" dirty="0"/>
              <a:t>mode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30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interest/FUTURE plans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INTEREST</a:t>
            </a:r>
          </a:p>
          <a:p>
            <a:pPr lvl="1"/>
            <a:r>
              <a:rPr lang="en-US" dirty="0" smtClean="0"/>
              <a:t>GAMES</a:t>
            </a:r>
            <a:r>
              <a:rPr lang="en-US" dirty="0"/>
              <a:t>! What’s not to like?</a:t>
            </a:r>
          </a:p>
          <a:p>
            <a:pPr lvl="1"/>
            <a:r>
              <a:rPr lang="en-US" dirty="0"/>
              <a:t>Expressing my creativity by creating a game inspired by some of my favorite games.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3836897"/>
          </a:xfrm>
        </p:spPr>
        <p:txBody>
          <a:bodyPr/>
          <a:lstStyle/>
          <a:p>
            <a:r>
              <a:rPr lang="en-US" u="sng" dirty="0" smtClean="0"/>
              <a:t>FUTURE PLANS (if there’s time)</a:t>
            </a:r>
            <a:endParaRPr lang="en-US" dirty="0" smtClean="0"/>
          </a:p>
          <a:p>
            <a:pPr lvl="1"/>
            <a:r>
              <a:rPr lang="en-US" dirty="0" smtClean="0"/>
              <a:t>Implement a Team Deathmatch &amp; PVP mode. </a:t>
            </a:r>
          </a:p>
          <a:p>
            <a:pPr lvl="1"/>
            <a:r>
              <a:rPr lang="en-US" dirty="0" smtClean="0"/>
              <a:t>Customization!</a:t>
            </a:r>
          </a:p>
          <a:p>
            <a:pPr lvl="1"/>
            <a:r>
              <a:rPr lang="en-US" dirty="0" smtClean="0"/>
              <a:t>Eventually work towards making a story-driven campaign.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190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41</TotalTime>
  <Words>119</Words>
  <Application>Microsoft Macintosh PowerPoint</Application>
  <PresentationFormat>Widescreen</PresentationFormat>
  <Paragraphs>20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Mangal</vt:lpstr>
      <vt:lpstr>Arial</vt:lpstr>
      <vt:lpstr>Parcel</vt:lpstr>
      <vt:lpstr>3PS (TO BE CHANGED)</vt:lpstr>
      <vt:lpstr>Project Description</vt:lpstr>
      <vt:lpstr>Project description</vt:lpstr>
      <vt:lpstr>My interest/FUTURE plans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Project_IDK</dc:title>
  <dc:creator>Ronald Uy</dc:creator>
  <cp:lastModifiedBy>Ronald Uy</cp:lastModifiedBy>
  <cp:revision>6</cp:revision>
  <dcterms:created xsi:type="dcterms:W3CDTF">2019-01-23T23:38:05Z</dcterms:created>
  <dcterms:modified xsi:type="dcterms:W3CDTF">2019-01-24T00:20:02Z</dcterms:modified>
</cp:coreProperties>
</file>