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394" r:id="rId4"/>
    <p:sldId id="400" r:id="rId5"/>
    <p:sldId id="399" r:id="rId6"/>
    <p:sldId id="401" r:id="rId7"/>
    <p:sldId id="402" r:id="rId8"/>
    <p:sldId id="403" r:id="rId9"/>
    <p:sldId id="360" r:id="rId10"/>
    <p:sldId id="406" r:id="rId11"/>
    <p:sldId id="407" r:id="rId12"/>
    <p:sldId id="408" r:id="rId13"/>
    <p:sldId id="405" r:id="rId1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7AAE"/>
    <a:srgbClr val="A40000"/>
    <a:srgbClr val="CBEDA1"/>
    <a:srgbClr val="A7E290"/>
    <a:srgbClr val="F7778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86807" autoAdjust="0"/>
  </p:normalViewPr>
  <p:slideViewPr>
    <p:cSldViewPr>
      <p:cViewPr>
        <p:scale>
          <a:sx n="75" d="100"/>
          <a:sy n="75" d="100"/>
        </p:scale>
        <p:origin x="-2032" y="-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EF66B8BD-51DB-4548-87E6-AAE84E7C3CBC}" type="datetimeFigureOut">
              <a:rPr lang="pt-BR"/>
              <a:pPr>
                <a:defRPr/>
              </a:pPr>
              <a:t>11/06/2015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8AA8-9DE9-40B5-A0DC-1C007717D738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922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590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900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67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46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50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998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83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992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01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06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837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43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40B6C-BB8A-41C0-915B-FCC7A8B7C661}" type="datetime1">
              <a:rPr lang="pt-BR" smtClean="0"/>
              <a:pPr>
                <a:defRPr/>
              </a:pPr>
              <a:t>11/06/2015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0936-D85C-41D8-A0FC-65B902DC447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696D7-CD8C-4743-A016-A7541F1D2130}" type="datetime1">
              <a:rPr lang="pt-BR" smtClean="0"/>
              <a:pPr>
                <a:defRPr/>
              </a:pPr>
              <a:t>11/06/2015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19E8-94A3-47C9-A62B-83CF381053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108130" cy="9422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CEA5A-EDC1-490F-83D5-142E2B5FF33B}" type="datetime1">
              <a:rPr lang="pt-BR" smtClean="0"/>
              <a:pPr>
                <a:defRPr/>
              </a:pPr>
              <a:t>11/06/2015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8F6E-EF76-4FB4-9DFE-D697BB9B8C9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83753-A1BD-4E7F-8387-1BB27102C92F}" type="datetime1">
              <a:rPr lang="pt-BR" smtClean="0"/>
              <a:pPr>
                <a:defRPr/>
              </a:pPr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1FA2-F3CC-41B0-8852-04800A5848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850" y="1557338"/>
            <a:ext cx="5087938" cy="7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dirty="0" smtClean="0"/>
              <a:t>Objetivos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670" y="114300"/>
            <a:ext cx="7533754" cy="944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6400800" cy="3024336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2CB20-A452-40FB-8BBE-C6FD994FD94F}" type="datetime1">
              <a:rPr lang="pt-BR" smtClean="0"/>
              <a:pPr>
                <a:defRPr/>
              </a:pPr>
              <a:t>11/06/2015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C0D7-7AC8-4402-8E68-CDF288CA559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6707088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601E9-2106-432C-AD44-BD0BCF6C9B19}" type="datetime1">
              <a:rPr lang="pt-BR" smtClean="0"/>
              <a:pPr>
                <a:defRPr/>
              </a:pPr>
              <a:t>11/06/2015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B503-40BB-452A-8430-0FC531D1697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BD0A-B6EA-4B14-B7F5-3F80FBE1A293}" type="datetime1">
              <a:rPr lang="pt-BR" smtClean="0"/>
              <a:pPr>
                <a:defRPr/>
              </a:pPr>
              <a:t>11/06/2015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89A-E010-48F4-8485-8EB4C3F2467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079C-63D1-4770-A910-03108E823254}" type="datetime1">
              <a:rPr lang="pt-BR" smtClean="0"/>
              <a:pPr>
                <a:defRPr/>
              </a:pPr>
              <a:t>11/06/2015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AA19-805C-4A2B-846A-15BE229B09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A3E85-7A7B-4467-B67E-77AB917FB135}" type="datetime1">
              <a:rPr lang="pt-BR" smtClean="0"/>
              <a:pPr>
                <a:defRPr/>
              </a:pPr>
              <a:t>11/06/2015</a:t>
            </a:fld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47A4-8B13-43AD-9667-35299257F8B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5D8CE-94D0-4EB9-89EF-8DBA56712047}" type="datetime1">
              <a:rPr lang="pt-BR" smtClean="0"/>
              <a:pPr>
                <a:defRPr/>
              </a:pPr>
              <a:t>11/06/2015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1DD-BAD2-42E1-8CEA-504AB05A1C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D7EDD-9C12-4481-AFCD-01AFDCA2C186}" type="datetime1">
              <a:rPr lang="pt-BR" smtClean="0"/>
              <a:pPr>
                <a:defRPr/>
              </a:pPr>
              <a:t>11/06/2015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1F63-34B0-44E0-B3C8-92F99213230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D338B-39A2-496B-A685-C749D2801F26}" type="datetime1">
              <a:rPr lang="pt-BR" smtClean="0"/>
              <a:pPr>
                <a:defRPr/>
              </a:pPr>
              <a:t>11/06/2015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E594-5005-4064-8079-AD7ABDD9E01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835696" y="274638"/>
            <a:ext cx="6851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99D691D-57DE-4234-BBED-C11E036AE334}" type="datetime1">
              <a:rPr lang="pt-BR" smtClean="0"/>
              <a:pPr>
                <a:defRPr/>
              </a:pPr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CA6367-78B4-46F1-8CDE-4113FFCB521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83423" y="81400"/>
            <a:ext cx="1435950" cy="743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Charter Black"/>
          <a:ea typeface="+mj-ea"/>
          <a:cs typeface="Charter Black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1116013" y="2133600"/>
            <a:ext cx="7344419" cy="1470025"/>
          </a:xfrm>
        </p:spPr>
        <p:txBody>
          <a:bodyPr/>
          <a:lstStyle/>
          <a:p>
            <a:r>
              <a:rPr lang="pt-BR" dirty="0"/>
              <a:t>MLP - Projeto Final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6840" y="3936807"/>
            <a:ext cx="7632700" cy="2798762"/>
          </a:xfrm>
        </p:spPr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Caio Cezar Viana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Cássia Regina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Ronaldo Rolim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Vinícius Lemos</a:t>
            </a:r>
          </a:p>
          <a:p>
            <a:pPr fontAlgn="auto">
              <a:spcAft>
                <a:spcPts val="0"/>
              </a:spcAft>
              <a:defRPr/>
            </a:pPr>
            <a:endParaRPr lang="pt-BR" sz="3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pt-BR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SPI 2015.1</a:t>
            </a:r>
          </a:p>
          <a:p>
            <a:pPr fontAlgn="auto">
              <a:spcAft>
                <a:spcPts val="0"/>
              </a:spcAft>
              <a:defRPr/>
            </a:pPr>
            <a:endParaRPr lang="pt-BR" sz="3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João Pessoa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2015.1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1720" y="404664"/>
            <a:ext cx="571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CENTRO UNIVERSITÁRIO DE JOÃO PESSOA</a:t>
            </a: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COORDENAÇÃO DE SISTEMAS DE INFORMAÇÃO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F497D"/>
                </a:solidFill>
              </a:rPr>
              <a:t>Requisito Especial II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133493" y="804062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t-BR" sz="2400" b="1">
                <a:solidFill>
                  <a:srgbClr val="366092"/>
                </a:solidFill>
              </a:rPr>
              <a:t>Splash Screen</a:t>
            </a:r>
          </a:p>
        </p:txBody>
      </p:sp>
      <p:pic>
        <p:nvPicPr>
          <p:cNvPr id="3" name="Imagem 2" descr="splas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72" y="1218632"/>
            <a:ext cx="4735164" cy="56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268" y="32998"/>
            <a:ext cx="6707088" cy="942231"/>
          </a:xfrm>
        </p:spPr>
        <p:txBody>
          <a:bodyPr/>
          <a:lstStyle/>
          <a:p>
            <a:r>
              <a:rPr lang="en-US" dirty="0" err="1">
                <a:solidFill>
                  <a:srgbClr val="1F497D"/>
                </a:solidFill>
              </a:rPr>
              <a:t>Requisito Especial III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133493" y="804062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t-BR" sz="2400" b="1">
                <a:solidFill>
                  <a:srgbClr val="366092"/>
                </a:solidFill>
              </a:rPr>
              <a:t>Perguntar ao sair</a:t>
            </a:r>
          </a:p>
        </p:txBody>
      </p:sp>
      <p:pic>
        <p:nvPicPr>
          <p:cNvPr id="6" name="Imagem 5" descr="perqunta_ao_sai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85" y="1321833"/>
            <a:ext cx="7210271" cy="54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268" y="32998"/>
            <a:ext cx="6707088" cy="942231"/>
          </a:xfrm>
        </p:spPr>
        <p:txBody>
          <a:bodyPr/>
          <a:lstStyle/>
          <a:p>
            <a:r>
              <a:rPr lang="en-US" dirty="0" err="1">
                <a:solidFill>
                  <a:srgbClr val="1F497D"/>
                </a:solidFill>
              </a:rPr>
              <a:t>Requisito Especial IV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10862" y="803275"/>
            <a:ext cx="705845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t-BR" sz="2400" b="1">
                <a:solidFill>
                  <a:srgbClr val="366092"/>
                </a:solidFill>
              </a:rPr>
              <a:t>Erro: Impossível Compactar(barra de</a:t>
            </a:r>
            <a:r>
              <a:rPr lang="pt-BR" sz="2400" b="1" i="1">
                <a:solidFill>
                  <a:srgbClr val="366092"/>
                </a:solidFill>
              </a:rPr>
              <a:t> status</a:t>
            </a:r>
            <a:r>
              <a:rPr lang="pt-BR" sz="2400" b="1">
                <a:solidFill>
                  <a:srgbClr val="366092"/>
                </a:solidFill>
              </a:rPr>
              <a:t>)</a:t>
            </a:r>
          </a:p>
        </p:txBody>
      </p:sp>
      <p:pic>
        <p:nvPicPr>
          <p:cNvPr id="3" name="Imagem 2" descr="tela_Principal_inf_nao_pode_compactar_barra_stat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07" y="1493342"/>
            <a:ext cx="7008851" cy="52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 smtClean="0">
                <a:solidFill>
                  <a:srgbClr val="1F497D"/>
                </a:solidFill>
              </a:rPr>
              <a:t>Obrigado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1F497D"/>
                </a:solidFill>
              </a:rPr>
              <a:t>Equipe e experiência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1F497D"/>
                </a:solidFill>
              </a:rPr>
              <a:t>Trabalho em equipe</a:t>
            </a:r>
          </a:p>
          <a:p>
            <a:pPr algn="just"/>
            <a:r>
              <a:rPr lang="pt-BR" dirty="0">
                <a:solidFill>
                  <a:srgbClr val="1F497D"/>
                </a:solidFill>
              </a:rPr>
              <a:t>Divisão de tarefas</a:t>
            </a:r>
          </a:p>
          <a:p>
            <a:pPr algn="just"/>
            <a:r>
              <a:rPr lang="pt-BR" dirty="0">
                <a:solidFill>
                  <a:srgbClr val="1F497D"/>
                </a:solidFill>
              </a:rPr>
              <a:t>Prazos cumpridos</a:t>
            </a:r>
          </a:p>
          <a:p>
            <a:pPr algn="just"/>
            <a:r>
              <a:rPr lang="pt-BR" dirty="0">
                <a:solidFill>
                  <a:srgbClr val="1F497D"/>
                </a:solidFill>
              </a:rPr>
              <a:t>Comprometimento coletivo</a:t>
            </a:r>
          </a:p>
          <a:p>
            <a:pPr algn="just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2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731" y="49725"/>
            <a:ext cx="6707088" cy="942231"/>
          </a:xfrm>
        </p:spPr>
        <p:txBody>
          <a:bodyPr/>
          <a:lstStyle/>
          <a:p>
            <a:r>
              <a:rPr lang="en-US" dirty="0" err="1">
                <a:solidFill>
                  <a:srgbClr val="1F497D"/>
                </a:solidFill>
              </a:rPr>
              <a:t>Tela Principal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pic>
        <p:nvPicPr>
          <p:cNvPr id="6" name="Imagem 5" descr="tela_Princip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25" y="1005103"/>
            <a:ext cx="7594367" cy="57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731" y="49725"/>
            <a:ext cx="6707088" cy="942231"/>
          </a:xfrm>
        </p:spPr>
        <p:txBody>
          <a:bodyPr/>
          <a:lstStyle/>
          <a:p>
            <a:r>
              <a:rPr lang="en-US" dirty="0" err="1">
                <a:solidFill>
                  <a:srgbClr val="1F497D"/>
                </a:solidFill>
              </a:rPr>
              <a:t>Menu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3" name="Imagem 2" descr="tela_Principal_com_men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64" y="924629"/>
            <a:ext cx="7694341" cy="579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731" y="49725"/>
            <a:ext cx="6707088" cy="942231"/>
          </a:xfrm>
        </p:spPr>
        <p:txBody>
          <a:bodyPr/>
          <a:lstStyle/>
          <a:p>
            <a:r>
              <a:rPr lang="en-US" dirty="0" err="1">
                <a:solidFill>
                  <a:srgbClr val="1F497D"/>
                </a:solidFill>
              </a:rPr>
              <a:t>Seleção de Arquivos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7" name="Imagem 6" descr="selecionando_arquiv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56" y="959150"/>
            <a:ext cx="7644045" cy="57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731" y="49725"/>
            <a:ext cx="6707088" cy="942231"/>
          </a:xfrm>
        </p:spPr>
        <p:txBody>
          <a:bodyPr/>
          <a:lstStyle/>
          <a:p>
            <a:r>
              <a:rPr lang="en-US" dirty="0" err="1">
                <a:solidFill>
                  <a:srgbClr val="1F497D"/>
                </a:solidFill>
              </a:rPr>
              <a:t>Arquivos Selecionados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3" name="Imagem 2" descr="apos_selecao_de_arquiv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4" y="969537"/>
            <a:ext cx="7560759" cy="57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731" y="49725"/>
            <a:ext cx="6707088" cy="942231"/>
          </a:xfrm>
        </p:spPr>
        <p:txBody>
          <a:bodyPr/>
          <a:lstStyle/>
          <a:p>
            <a:r>
              <a:rPr lang="en-US" dirty="0" err="1">
                <a:solidFill>
                  <a:srgbClr val="1F497D"/>
                </a:solidFill>
              </a:rPr>
              <a:t>Compactando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6" name="Imagem 5" descr="caminho_para_compact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941388"/>
            <a:ext cx="7693489" cy="57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731" y="49725"/>
            <a:ext cx="6707088" cy="942231"/>
          </a:xfrm>
        </p:spPr>
        <p:txBody>
          <a:bodyPr/>
          <a:lstStyle/>
          <a:p>
            <a:r>
              <a:rPr lang="en-US" dirty="0" err="1">
                <a:solidFill>
                  <a:srgbClr val="1F497D"/>
                </a:solidFill>
              </a:rPr>
              <a:t>Arquivo Listado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3" name="Imagem 2" descr="tela_Principal_arquivo_listad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75" y="972690"/>
            <a:ext cx="7610552" cy="573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8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1F497D"/>
                </a:solidFill>
              </a:rPr>
              <a:t>Requisito Especial I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451303" y="837516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t-BR" sz="2400" b="1">
                <a:solidFill>
                  <a:srgbClr val="366092"/>
                </a:solidFill>
              </a:rPr>
              <a:t>About</a:t>
            </a:r>
          </a:p>
        </p:txBody>
      </p:sp>
      <p:pic>
        <p:nvPicPr>
          <p:cNvPr id="9" name="Imagem 8" descr="ab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8" y="1328738"/>
            <a:ext cx="7961738" cy="50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s de Aula Unipetech 201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 de Aula Unipetech 2012</Template>
  <TotalTime>6801</TotalTime>
  <Words>114</Words>
  <Application>Microsoft Office PowerPoint</Application>
  <PresentationFormat>Apresentação na tela (4:3)</PresentationFormat>
  <Paragraphs>26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Modelos de Aula Unipetech 2012</vt:lpstr>
      <vt:lpstr>MLP - Projeto Final</vt:lpstr>
      <vt:lpstr>Equipe e experiência</vt:lpstr>
      <vt:lpstr>Tela Principal</vt:lpstr>
      <vt:lpstr>Menu</vt:lpstr>
      <vt:lpstr>Seleção de Arquivos</vt:lpstr>
      <vt:lpstr>Arquivos Selecionados</vt:lpstr>
      <vt:lpstr>Compactando</vt:lpstr>
      <vt:lpstr>Arquivo Listado</vt:lpstr>
      <vt:lpstr>Requisito Especial I</vt:lpstr>
      <vt:lpstr>Requisito Especial II</vt:lpstr>
      <vt:lpstr>Requisito Especial III</vt:lpstr>
      <vt:lpstr>Requisito Especial IV</vt:lpstr>
      <vt:lpstr>Apresentação do PowerPoint</vt:lpstr>
    </vt:vector>
  </TitlesOfParts>
  <Company>Ipe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Unipe</dc:creator>
  <cp:lastModifiedBy>Jefferson Barbosa</cp:lastModifiedBy>
  <cp:revision>1138</cp:revision>
  <dcterms:created xsi:type="dcterms:W3CDTF">2012-07-20T20:22:31Z</dcterms:created>
  <dcterms:modified xsi:type="dcterms:W3CDTF">2015-06-11T04:09:34Z</dcterms:modified>
</cp:coreProperties>
</file>