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13"/>
  </p:notesMasterIdLst>
  <p:handoutMasterIdLst>
    <p:handoutMasterId r:id="rId14"/>
  </p:handoutMasterIdLst>
  <p:sldIdLst>
    <p:sldId id="289" r:id="rId5"/>
    <p:sldId id="286" r:id="rId6"/>
    <p:sldId id="270" r:id="rId7"/>
    <p:sldId id="293" r:id="rId8"/>
    <p:sldId id="292" r:id="rId9"/>
    <p:sldId id="273" r:id="rId10"/>
    <p:sldId id="271" r:id="rId11"/>
    <p:sldId id="288" r:id="rId12"/>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AB"/>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74"/>
      </p:cViewPr>
      <p:guideLst>
        <p:guide pos="3840"/>
        <p:guide orient="horz" pos="2160"/>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B1BCF06-1C28-4B0D-9FE4-64520A8BD0D6}" type="datetime1">
              <a:rPr lang="pt-BR" smtClean="0"/>
              <a:t>11/11/2022</a:t>
            </a:fld>
            <a:endParaRPr lang="pt-BR" dirty="0"/>
          </a:p>
        </p:txBody>
      </p:sp>
      <p:sp>
        <p:nvSpPr>
          <p:cNvPr id="4" name="Espaço Reservado para Rodapé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o Número do Slide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FA8C659-3DDB-48CB-A056-6A658A161B7C}" type="slidenum">
              <a:rPr lang="pt-BR" smtClean="0"/>
              <a:t>‹nº›</a:t>
            </a:fld>
            <a:endParaRPr lang="pt-BR"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1C099-8713-4864-A75E-DC5C31A7078B}" type="datetime1">
              <a:rPr lang="pt-BR" smtClean="0"/>
              <a:pPr/>
              <a:t>11/11/2022</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smtClean="0"/>
              <a:t>Clique para editar o texto Mestre</a:t>
            </a:r>
          </a:p>
          <a:p>
            <a:pPr lvl="1" rtl="0"/>
            <a:r>
              <a:rPr lang="pt-BR" dirty="0" smtClean="0"/>
              <a:t>Segundo nível</a:t>
            </a:r>
          </a:p>
          <a:p>
            <a:pPr lvl="2" rtl="0"/>
            <a:r>
              <a:rPr lang="pt-BR" dirty="0" smtClean="0"/>
              <a:t>Terceiro nível</a:t>
            </a:r>
          </a:p>
          <a:p>
            <a:pPr lvl="3" rtl="0"/>
            <a:r>
              <a:rPr lang="pt-BR" dirty="0" smtClean="0"/>
              <a:t>Quarto nível</a:t>
            </a:r>
          </a:p>
          <a:p>
            <a:pPr lvl="4" rtl="0"/>
            <a:r>
              <a:rPr lang="pt-BR" dirty="0" smtClean="0"/>
              <a:t>Quinto nível</a:t>
            </a:r>
            <a:endParaRPr lang="pt-BR" dirty="0"/>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A004F4-F240-48F9-8AE1-486585C7F00D}" type="slidenum">
              <a:rPr lang="pt-BR" smtClean="0"/>
              <a:t>‹nº›</a:t>
            </a:fld>
            <a:endParaRPr lang="pt-BR"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9CA004F4-F240-48F9-8AE1-486585C7F00D}" type="slidenum">
              <a:rPr lang="pt-BR" smtClean="0"/>
              <a:t>1</a:t>
            </a:fld>
            <a:endParaRPr lang="pt-BR" dirty="0"/>
          </a:p>
        </p:txBody>
      </p:sp>
    </p:spTree>
    <p:extLst>
      <p:ext uri="{BB962C8B-B14F-4D97-AF65-F5344CB8AC3E}">
        <p14:creationId xmlns:p14="http://schemas.microsoft.com/office/powerpoint/2010/main" val="3228853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9CA004F4-F240-48F9-8AE1-486585C7F00D}" type="slidenum">
              <a:rPr lang="pt-BR" smtClean="0"/>
              <a:t>2</a:t>
            </a:fld>
            <a:endParaRPr lang="pt-BR" dirty="0"/>
          </a:p>
        </p:txBody>
      </p:sp>
    </p:spTree>
    <p:extLst>
      <p:ext uri="{BB962C8B-B14F-4D97-AF65-F5344CB8AC3E}">
        <p14:creationId xmlns:p14="http://schemas.microsoft.com/office/powerpoint/2010/main" val="260908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9CA004F4-F240-48F9-8AE1-486585C7F00D}" type="slidenum">
              <a:rPr lang="pt-BR" smtClean="0"/>
              <a:t>3</a:t>
            </a:fld>
            <a:endParaRPr lang="pt-BR" dirty="0"/>
          </a:p>
        </p:txBody>
      </p:sp>
    </p:spTree>
    <p:extLst>
      <p:ext uri="{BB962C8B-B14F-4D97-AF65-F5344CB8AC3E}">
        <p14:creationId xmlns:p14="http://schemas.microsoft.com/office/powerpoint/2010/main" val="191231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9CA004F4-F240-48F9-8AE1-486585C7F00D}" type="slidenum">
              <a:rPr lang="pt-BR" smtClean="0"/>
              <a:t>4</a:t>
            </a:fld>
            <a:endParaRPr lang="pt-BR" dirty="0"/>
          </a:p>
        </p:txBody>
      </p:sp>
    </p:spTree>
    <p:extLst>
      <p:ext uri="{BB962C8B-B14F-4D97-AF65-F5344CB8AC3E}">
        <p14:creationId xmlns:p14="http://schemas.microsoft.com/office/powerpoint/2010/main" val="1284490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9CA004F4-F240-48F9-8AE1-486585C7F00D}" type="slidenum">
              <a:rPr lang="pt-BR" smtClean="0"/>
              <a:t>5</a:t>
            </a:fld>
            <a:endParaRPr lang="pt-BR" dirty="0"/>
          </a:p>
        </p:txBody>
      </p:sp>
    </p:spTree>
    <p:extLst>
      <p:ext uri="{BB962C8B-B14F-4D97-AF65-F5344CB8AC3E}">
        <p14:creationId xmlns:p14="http://schemas.microsoft.com/office/powerpoint/2010/main" val="893538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9CA004F4-F240-48F9-8AE1-486585C7F00D}" type="slidenum">
              <a:rPr lang="pt-BR" smtClean="0"/>
              <a:t>6</a:t>
            </a:fld>
            <a:endParaRPr lang="pt-BR" dirty="0"/>
          </a:p>
        </p:txBody>
      </p:sp>
    </p:spTree>
    <p:extLst>
      <p:ext uri="{BB962C8B-B14F-4D97-AF65-F5344CB8AC3E}">
        <p14:creationId xmlns:p14="http://schemas.microsoft.com/office/powerpoint/2010/main" val="335417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9CA004F4-F240-48F9-8AE1-486585C7F00D}" type="slidenum">
              <a:rPr lang="pt-BR" smtClean="0"/>
              <a:t>7</a:t>
            </a:fld>
            <a:endParaRPr lang="pt-BR" dirty="0"/>
          </a:p>
        </p:txBody>
      </p:sp>
    </p:spTree>
    <p:extLst>
      <p:ext uri="{BB962C8B-B14F-4D97-AF65-F5344CB8AC3E}">
        <p14:creationId xmlns:p14="http://schemas.microsoft.com/office/powerpoint/2010/main" val="1335137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9CA004F4-F240-48F9-8AE1-486585C7F00D}" type="slidenum">
              <a:rPr lang="pt-BR" smtClean="0"/>
              <a:t>8</a:t>
            </a:fld>
            <a:endParaRPr lang="pt-BR" dirty="0"/>
          </a:p>
        </p:txBody>
      </p:sp>
    </p:spTree>
    <p:extLst>
      <p:ext uri="{BB962C8B-B14F-4D97-AF65-F5344CB8AC3E}">
        <p14:creationId xmlns:p14="http://schemas.microsoft.com/office/powerpoint/2010/main" val="4032744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rtlCol="0" anchor="b"/>
          <a:lstStyle>
            <a:lvl1pPr algn="ctr">
              <a:lnSpc>
                <a:spcPct val="125000"/>
              </a:lnSpc>
              <a:defRPr sz="6000">
                <a:solidFill>
                  <a:schemeClr val="bg1"/>
                </a:solidFill>
              </a:defRPr>
            </a:lvl1pPr>
          </a:lstStyle>
          <a:p>
            <a:pPr rtl="0"/>
            <a:r>
              <a:rPr lang="pt-BR" noProof="0" smtClean="0"/>
              <a:t>Clique para editar o título mestre</a:t>
            </a:r>
            <a:endParaRPr lang="pt-BR" noProof="0" dirty="0"/>
          </a:p>
        </p:txBody>
      </p:sp>
      <p:sp>
        <p:nvSpPr>
          <p:cNvPr id="3" name="Subtítulo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rtlCol="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smtClean="0"/>
              <a:t>Clique para editar o estilo do subtítulo Mestre</a:t>
            </a:r>
            <a:endParaRPr lang="pt-BR" noProof="0" dirty="0"/>
          </a:p>
        </p:txBody>
      </p:sp>
      <p:sp>
        <p:nvSpPr>
          <p:cNvPr id="4" name="Espaço Reservado para Data 3">
            <a:extLst>
              <a:ext uri="{FF2B5EF4-FFF2-40B4-BE49-F238E27FC236}">
                <a16:creationId xmlns:a16="http://schemas.microsoft.com/office/drawing/2014/main" id="{88B91F7B-C4AF-4FC6-A6BE-657DEF6D5358}"/>
              </a:ext>
            </a:extLst>
          </p:cNvPr>
          <p:cNvSpPr>
            <a:spLocks noGrp="1"/>
          </p:cNvSpPr>
          <p:nvPr>
            <p:ph type="dt" sz="half" idx="10"/>
          </p:nvPr>
        </p:nvSpPr>
        <p:spPr/>
        <p:txBody>
          <a:bodyPr rtlCol="0"/>
          <a:lstStyle/>
          <a:p>
            <a:pPr rtl="0"/>
            <a:fld id="{7121B1CF-A309-49E4-BA89-6C94A1244D9C}" type="datetime1">
              <a:rPr lang="pt-BR" noProof="0" smtClean="0"/>
              <a:t>11/11/2022</a:t>
            </a:fld>
            <a:endParaRPr lang="pt-BR" noProof="0" dirty="0"/>
          </a:p>
        </p:txBody>
      </p:sp>
      <p:sp>
        <p:nvSpPr>
          <p:cNvPr id="5" name="Espaço Reservado para Rodapé 4">
            <a:extLst>
              <a:ext uri="{FF2B5EF4-FFF2-40B4-BE49-F238E27FC236}">
                <a16:creationId xmlns:a16="http://schemas.microsoft.com/office/drawing/2014/main" id="{5BED32F8-B0C7-4332-B0A5-BC19DD8C4CF5}"/>
              </a:ext>
            </a:extLst>
          </p:cNvPr>
          <p:cNvSpPr>
            <a:spLocks noGrp="1"/>
          </p:cNvSpPr>
          <p:nvPr>
            <p:ph type="ftr" sz="quarter" idx="11"/>
          </p:nvPr>
        </p:nvSpPr>
        <p:spPr/>
        <p:txBody>
          <a:bodyPr rtlCol="0"/>
          <a:lstStyle/>
          <a:p>
            <a:pPr rtl="0"/>
            <a:endParaRPr lang="pt-BR" noProof="0" dirty="0"/>
          </a:p>
        </p:txBody>
      </p:sp>
      <p:sp>
        <p:nvSpPr>
          <p:cNvPr id="6" name="Espaço Reservado para o Número do Slide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rtlCol="0"/>
          <a:lstStyle/>
          <a:p>
            <a:pPr rtl="0"/>
            <a:fld id="{82EE24B5-652C-4DB5-B7C3-B5BBEC1280B1}" type="slidenum">
              <a:rPr lang="pt-BR" noProof="0" smtClean="0"/>
              <a:t>‹nº›</a:t>
            </a:fld>
            <a:endParaRPr lang="pt-BR" noProof="0"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eis Conteúdos">
    <p:spTree>
      <p:nvGrpSpPr>
        <p:cNvPr id="1" name=""/>
        <p:cNvGrpSpPr/>
        <p:nvPr/>
      </p:nvGrpSpPr>
      <p:grpSpPr>
        <a:xfrm>
          <a:off x="0" y="0"/>
          <a:ext cx="0" cy="0"/>
          <a:chOff x="0" y="0"/>
          <a:chExt cx="0" cy="0"/>
        </a:xfrm>
      </p:grpSpPr>
      <p:sp>
        <p:nvSpPr>
          <p:cNvPr id="9" name="Espaço Reservado para Imagem 8">
            <a:extLst>
              <a:ext uri="{FF2B5EF4-FFF2-40B4-BE49-F238E27FC236}">
                <a16:creationId xmlns:a16="http://schemas.microsoft.com/office/drawing/2014/main" id="{37202246-9B90-4CE1-AAF1-3328E51AE0A5}"/>
              </a:ext>
            </a:extLst>
          </p:cNvPr>
          <p:cNvSpPr>
            <a:spLocks noGrp="1"/>
          </p:cNvSpPr>
          <p:nvPr>
            <p:ph type="pic" sz="quarter" idx="13"/>
          </p:nvPr>
        </p:nvSpPr>
        <p:spPr>
          <a:xfrm>
            <a:off x="0" y="0"/>
            <a:ext cx="12192000" cy="6858000"/>
          </a:xfrm>
        </p:spPr>
        <p:txBody>
          <a:bodyPr rtlCol="0"/>
          <a:lstStyle>
            <a:lvl1pPr marL="0" indent="0" algn="ctr">
              <a:buNone/>
              <a:defRPr/>
            </a:lvl1pPr>
          </a:lstStyle>
          <a:p>
            <a:pPr rtl="0"/>
            <a:r>
              <a:rPr lang="pt-BR" noProof="0" smtClean="0"/>
              <a:t>Clique no ícone para adicionar uma imagem</a:t>
            </a:r>
            <a:endParaRPr lang="pt-BR" noProof="0" dirty="0"/>
          </a:p>
        </p:txBody>
      </p:sp>
      <p:sp>
        <p:nvSpPr>
          <p:cNvPr id="18" name="Espaço Reservado para Conteúdo 2">
            <a:extLst>
              <a:ext uri="{FF2B5EF4-FFF2-40B4-BE49-F238E27FC236}">
                <a16:creationId xmlns:a16="http://schemas.microsoft.com/office/drawing/2014/main" id="{843DF42B-5E6A-409A-A205-0B59AE5FBD98}"/>
              </a:ext>
            </a:extLst>
          </p:cNvPr>
          <p:cNvSpPr>
            <a:spLocks noGrp="1"/>
          </p:cNvSpPr>
          <p:nvPr>
            <p:ph sz="half" idx="15"/>
          </p:nvPr>
        </p:nvSpPr>
        <p:spPr>
          <a:xfrm>
            <a:off x="8530301" y="1690689"/>
            <a:ext cx="3148965" cy="1922438"/>
          </a:xfrm>
        </p:spPr>
        <p:txBody>
          <a:bodyPr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17" name="Espaço Reservado para Conteúdo 2">
            <a:extLst>
              <a:ext uri="{FF2B5EF4-FFF2-40B4-BE49-F238E27FC236}">
                <a16:creationId xmlns:a16="http://schemas.microsoft.com/office/drawing/2014/main" id="{9C7A202D-9C81-48E9-AC0B-E4DDE20AE14F}"/>
              </a:ext>
            </a:extLst>
          </p:cNvPr>
          <p:cNvSpPr>
            <a:spLocks noGrp="1"/>
          </p:cNvSpPr>
          <p:nvPr>
            <p:ph sz="half" idx="14"/>
          </p:nvPr>
        </p:nvSpPr>
        <p:spPr>
          <a:xfrm>
            <a:off x="4888689" y="1702826"/>
            <a:ext cx="3148965" cy="1922438"/>
          </a:xfrm>
        </p:spPr>
        <p:txBody>
          <a:bodyPr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7" name="Espaço Reservado para o Número do Slide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rtlCol="0"/>
          <a:lstStyle/>
          <a:p>
            <a:pPr rtl="0"/>
            <a:fld id="{82EE24B5-652C-4DB5-B7C3-B5BBEC1280B1}" type="slidenum">
              <a:rPr lang="pt-BR" noProof="0" smtClean="0"/>
              <a:t>‹nº›</a:t>
            </a:fld>
            <a:endParaRPr lang="pt-BR" noProof="0" dirty="0"/>
          </a:p>
        </p:txBody>
      </p:sp>
      <p:sp>
        <p:nvSpPr>
          <p:cNvPr id="2" name="Título 1">
            <a:extLst>
              <a:ext uri="{FF2B5EF4-FFF2-40B4-BE49-F238E27FC236}">
                <a16:creationId xmlns:a16="http://schemas.microsoft.com/office/drawing/2014/main" id="{E7F76098-6FA1-470A-BEF4-E4B0AC75E8FE}"/>
              </a:ext>
            </a:extLst>
          </p:cNvPr>
          <p:cNvSpPr>
            <a:spLocks noGrp="1"/>
          </p:cNvSpPr>
          <p:nvPr>
            <p:ph type="title"/>
          </p:nvPr>
        </p:nvSpPr>
        <p:spPr/>
        <p:txBody>
          <a:bodyPr rtlCol="0"/>
          <a:lstStyle>
            <a:lvl1pPr>
              <a:defRPr>
                <a:solidFill>
                  <a:schemeClr val="bg1"/>
                </a:solidFill>
              </a:defRPr>
            </a:lvl1pPr>
          </a:lstStyle>
          <a:p>
            <a:pPr rtl="0"/>
            <a:r>
              <a:rPr lang="pt-BR" noProof="0" smtClean="0"/>
              <a:t>Clique para editar o título mestre</a:t>
            </a:r>
            <a:endParaRPr lang="pt-BR" noProof="0" dirty="0"/>
          </a:p>
        </p:txBody>
      </p:sp>
      <p:sp>
        <p:nvSpPr>
          <p:cNvPr id="3" name="Espaço Reservado para Conteúdo 2">
            <a:extLst>
              <a:ext uri="{FF2B5EF4-FFF2-40B4-BE49-F238E27FC236}">
                <a16:creationId xmlns:a16="http://schemas.microsoft.com/office/drawing/2014/main" id="{4B647ABC-6745-43B6-8A64-6E191BD65CA2}"/>
              </a:ext>
            </a:extLst>
          </p:cNvPr>
          <p:cNvSpPr>
            <a:spLocks noGrp="1"/>
          </p:cNvSpPr>
          <p:nvPr>
            <p:ph sz="half" idx="1"/>
          </p:nvPr>
        </p:nvSpPr>
        <p:spPr>
          <a:xfrm>
            <a:off x="1337076" y="1702826"/>
            <a:ext cx="3148965" cy="1922438"/>
          </a:xfrm>
        </p:spPr>
        <p:txBody>
          <a:bodyPr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5" name="Espaço Reservado para Data 4">
            <a:extLst>
              <a:ext uri="{FF2B5EF4-FFF2-40B4-BE49-F238E27FC236}">
                <a16:creationId xmlns:a16="http://schemas.microsoft.com/office/drawing/2014/main" id="{47F57DE0-C032-4FCC-9006-09C2C328A665}"/>
              </a:ext>
            </a:extLst>
          </p:cNvPr>
          <p:cNvSpPr>
            <a:spLocks noGrp="1"/>
          </p:cNvSpPr>
          <p:nvPr>
            <p:ph type="dt" sz="half" idx="10"/>
          </p:nvPr>
        </p:nvSpPr>
        <p:spPr/>
        <p:txBody>
          <a:bodyPr rtlCol="0"/>
          <a:lstStyle/>
          <a:p>
            <a:pPr rtl="0"/>
            <a:fld id="{33991035-C430-43B6-BC84-4E40FA348A60}" type="datetime1">
              <a:rPr lang="pt-BR" noProof="0" smtClean="0"/>
              <a:t>11/11/2022</a:t>
            </a:fld>
            <a:endParaRPr lang="pt-BR" noProof="0" dirty="0"/>
          </a:p>
        </p:txBody>
      </p:sp>
      <p:sp>
        <p:nvSpPr>
          <p:cNvPr id="6" name="Espaço Reservado para Rodapé 5">
            <a:extLst>
              <a:ext uri="{FF2B5EF4-FFF2-40B4-BE49-F238E27FC236}">
                <a16:creationId xmlns:a16="http://schemas.microsoft.com/office/drawing/2014/main" id="{90C776CB-2819-4488-9012-A6EA22079A47}"/>
              </a:ext>
            </a:extLst>
          </p:cNvPr>
          <p:cNvSpPr>
            <a:spLocks noGrp="1"/>
          </p:cNvSpPr>
          <p:nvPr>
            <p:ph type="ftr" sz="quarter" idx="11"/>
          </p:nvPr>
        </p:nvSpPr>
        <p:spPr/>
        <p:txBody>
          <a:bodyPr rtlCol="0"/>
          <a:lstStyle/>
          <a:p>
            <a:pPr rtl="0"/>
            <a:endParaRPr lang="pt-BR" noProof="0" dirty="0"/>
          </a:p>
        </p:txBody>
      </p:sp>
      <p:sp>
        <p:nvSpPr>
          <p:cNvPr id="25" name="Espaço Reservado para Conteúdo 2">
            <a:extLst>
              <a:ext uri="{FF2B5EF4-FFF2-40B4-BE49-F238E27FC236}">
                <a16:creationId xmlns:a16="http://schemas.microsoft.com/office/drawing/2014/main" id="{70506441-775A-4D93-ADE3-695C86D6699F}"/>
              </a:ext>
            </a:extLst>
          </p:cNvPr>
          <p:cNvSpPr>
            <a:spLocks noGrp="1"/>
          </p:cNvSpPr>
          <p:nvPr>
            <p:ph sz="half" idx="16"/>
          </p:nvPr>
        </p:nvSpPr>
        <p:spPr>
          <a:xfrm>
            <a:off x="8530301" y="3849456"/>
            <a:ext cx="3148965" cy="1922438"/>
          </a:xfrm>
        </p:spPr>
        <p:txBody>
          <a:bodyPr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26" name="Espaço Reservado para Conteúdo 2">
            <a:extLst>
              <a:ext uri="{FF2B5EF4-FFF2-40B4-BE49-F238E27FC236}">
                <a16:creationId xmlns:a16="http://schemas.microsoft.com/office/drawing/2014/main" id="{FA00A08C-FA2D-44B5-9451-63F193A3E7B3}"/>
              </a:ext>
            </a:extLst>
          </p:cNvPr>
          <p:cNvSpPr>
            <a:spLocks noGrp="1"/>
          </p:cNvSpPr>
          <p:nvPr>
            <p:ph sz="half" idx="17"/>
          </p:nvPr>
        </p:nvSpPr>
        <p:spPr>
          <a:xfrm>
            <a:off x="4888689" y="3849456"/>
            <a:ext cx="3148965" cy="1922438"/>
          </a:xfrm>
        </p:spPr>
        <p:txBody>
          <a:bodyPr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27" name="Espaço Reservado para Conteúdo 2">
            <a:extLst>
              <a:ext uri="{FF2B5EF4-FFF2-40B4-BE49-F238E27FC236}">
                <a16:creationId xmlns:a16="http://schemas.microsoft.com/office/drawing/2014/main" id="{6A8F9540-8D26-4ADA-88E6-B9A742232C2D}"/>
              </a:ext>
            </a:extLst>
          </p:cNvPr>
          <p:cNvSpPr>
            <a:spLocks noGrp="1"/>
          </p:cNvSpPr>
          <p:nvPr>
            <p:ph sz="half" idx="18"/>
          </p:nvPr>
        </p:nvSpPr>
        <p:spPr>
          <a:xfrm>
            <a:off x="1337076" y="3849456"/>
            <a:ext cx="3148965" cy="1922438"/>
          </a:xfrm>
        </p:spPr>
        <p:txBody>
          <a:bodyPr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29" name="Espaço Reservado para Imagem 28">
            <a:extLst>
              <a:ext uri="{FF2B5EF4-FFF2-40B4-BE49-F238E27FC236}">
                <a16:creationId xmlns:a16="http://schemas.microsoft.com/office/drawing/2014/main" id="{3D7801BA-80A8-4F2C-90C8-155E6210A852}"/>
              </a:ext>
            </a:extLst>
          </p:cNvPr>
          <p:cNvSpPr>
            <a:spLocks noGrp="1"/>
          </p:cNvSpPr>
          <p:nvPr>
            <p:ph type="pic" sz="quarter" idx="19"/>
          </p:nvPr>
        </p:nvSpPr>
        <p:spPr>
          <a:xfrm>
            <a:off x="947634" y="1679576"/>
            <a:ext cx="376237" cy="376237"/>
          </a:xfrm>
        </p:spPr>
        <p:txBody>
          <a:bodyPr rtlCol="0">
            <a:normAutofit/>
          </a:bodyPr>
          <a:lstStyle>
            <a:lvl1pPr marL="0" indent="0" algn="ctr">
              <a:buNone/>
              <a:defRPr sz="400"/>
            </a:lvl1pPr>
          </a:lstStyle>
          <a:p>
            <a:pPr rtl="0"/>
            <a:r>
              <a:rPr lang="pt-BR" noProof="0" smtClean="0"/>
              <a:t>Clique no ícone para adicionar uma imagem</a:t>
            </a:r>
            <a:endParaRPr lang="pt-BR" noProof="0" dirty="0"/>
          </a:p>
        </p:txBody>
      </p:sp>
      <p:sp>
        <p:nvSpPr>
          <p:cNvPr id="30" name="Espaço Reservado para Imagem 28">
            <a:extLst>
              <a:ext uri="{FF2B5EF4-FFF2-40B4-BE49-F238E27FC236}">
                <a16:creationId xmlns:a16="http://schemas.microsoft.com/office/drawing/2014/main" id="{99C7ED62-8CE2-417B-9E03-DB47D419110B}"/>
              </a:ext>
            </a:extLst>
          </p:cNvPr>
          <p:cNvSpPr>
            <a:spLocks noGrp="1"/>
          </p:cNvSpPr>
          <p:nvPr>
            <p:ph type="pic" sz="quarter" idx="20"/>
          </p:nvPr>
        </p:nvSpPr>
        <p:spPr>
          <a:xfrm>
            <a:off x="4499246" y="1679576"/>
            <a:ext cx="376237" cy="376237"/>
          </a:xfrm>
        </p:spPr>
        <p:txBody>
          <a:bodyPr rtlCol="0">
            <a:normAutofit/>
          </a:bodyPr>
          <a:lstStyle>
            <a:lvl1pPr marL="0" indent="0" algn="ctr">
              <a:buNone/>
              <a:defRPr sz="400"/>
            </a:lvl1pPr>
          </a:lstStyle>
          <a:p>
            <a:pPr rtl="0"/>
            <a:r>
              <a:rPr lang="pt-BR" noProof="0" smtClean="0"/>
              <a:t>Clique no ícone para adicionar uma imagem</a:t>
            </a:r>
            <a:endParaRPr lang="pt-BR" noProof="0" dirty="0"/>
          </a:p>
        </p:txBody>
      </p:sp>
      <p:sp>
        <p:nvSpPr>
          <p:cNvPr id="31" name="Espaço Reservado para Imagem 28">
            <a:extLst>
              <a:ext uri="{FF2B5EF4-FFF2-40B4-BE49-F238E27FC236}">
                <a16:creationId xmlns:a16="http://schemas.microsoft.com/office/drawing/2014/main" id="{96383197-4013-4D5E-BF47-64BD2386A4D6}"/>
              </a:ext>
            </a:extLst>
          </p:cNvPr>
          <p:cNvSpPr>
            <a:spLocks noGrp="1"/>
          </p:cNvSpPr>
          <p:nvPr>
            <p:ph type="pic" sz="quarter" idx="21"/>
          </p:nvPr>
        </p:nvSpPr>
        <p:spPr>
          <a:xfrm>
            <a:off x="8126282" y="1679576"/>
            <a:ext cx="376237" cy="376237"/>
          </a:xfrm>
        </p:spPr>
        <p:txBody>
          <a:bodyPr rtlCol="0">
            <a:normAutofit/>
          </a:bodyPr>
          <a:lstStyle>
            <a:lvl1pPr marL="0" indent="0" algn="ctr">
              <a:buNone/>
              <a:defRPr sz="400"/>
            </a:lvl1pPr>
          </a:lstStyle>
          <a:p>
            <a:pPr rtl="0"/>
            <a:r>
              <a:rPr lang="pt-BR" noProof="0" smtClean="0"/>
              <a:t>Clique no ícone para adicionar uma imagem</a:t>
            </a:r>
            <a:endParaRPr lang="pt-BR" noProof="0" dirty="0"/>
          </a:p>
        </p:txBody>
      </p:sp>
      <p:sp>
        <p:nvSpPr>
          <p:cNvPr id="32" name="Espaço Reservado para Imagem 28">
            <a:extLst>
              <a:ext uri="{FF2B5EF4-FFF2-40B4-BE49-F238E27FC236}">
                <a16:creationId xmlns:a16="http://schemas.microsoft.com/office/drawing/2014/main" id="{B2568099-B430-4F70-A248-1840860FFEED}"/>
              </a:ext>
            </a:extLst>
          </p:cNvPr>
          <p:cNvSpPr>
            <a:spLocks noGrp="1"/>
          </p:cNvSpPr>
          <p:nvPr>
            <p:ph type="pic" sz="quarter" idx="22"/>
          </p:nvPr>
        </p:nvSpPr>
        <p:spPr>
          <a:xfrm>
            <a:off x="947634" y="3792079"/>
            <a:ext cx="376237" cy="376237"/>
          </a:xfrm>
        </p:spPr>
        <p:txBody>
          <a:bodyPr rtlCol="0">
            <a:normAutofit/>
          </a:bodyPr>
          <a:lstStyle>
            <a:lvl1pPr marL="0" indent="0" algn="ctr">
              <a:buNone/>
              <a:defRPr sz="400"/>
            </a:lvl1pPr>
          </a:lstStyle>
          <a:p>
            <a:pPr rtl="0"/>
            <a:r>
              <a:rPr lang="pt-BR" noProof="0" smtClean="0"/>
              <a:t>Clique no ícone para adicionar uma imagem</a:t>
            </a:r>
            <a:endParaRPr lang="pt-BR" noProof="0" dirty="0"/>
          </a:p>
        </p:txBody>
      </p:sp>
      <p:sp>
        <p:nvSpPr>
          <p:cNvPr id="33" name="Espaço Reservado para Imagem 28">
            <a:extLst>
              <a:ext uri="{FF2B5EF4-FFF2-40B4-BE49-F238E27FC236}">
                <a16:creationId xmlns:a16="http://schemas.microsoft.com/office/drawing/2014/main" id="{82A0F640-3653-4074-BEAA-B09FF6E0B391}"/>
              </a:ext>
            </a:extLst>
          </p:cNvPr>
          <p:cNvSpPr>
            <a:spLocks noGrp="1"/>
          </p:cNvSpPr>
          <p:nvPr>
            <p:ph type="pic" sz="quarter" idx="23"/>
          </p:nvPr>
        </p:nvSpPr>
        <p:spPr>
          <a:xfrm>
            <a:off x="4499246" y="3792079"/>
            <a:ext cx="376237" cy="376237"/>
          </a:xfrm>
        </p:spPr>
        <p:txBody>
          <a:bodyPr rtlCol="0">
            <a:normAutofit/>
          </a:bodyPr>
          <a:lstStyle>
            <a:lvl1pPr marL="0" indent="0" algn="ctr">
              <a:buNone/>
              <a:defRPr sz="400"/>
            </a:lvl1pPr>
          </a:lstStyle>
          <a:p>
            <a:pPr rtl="0"/>
            <a:r>
              <a:rPr lang="pt-BR" noProof="0" smtClean="0"/>
              <a:t>Clique no ícone para adicionar uma imagem</a:t>
            </a:r>
            <a:endParaRPr lang="pt-BR" noProof="0" dirty="0"/>
          </a:p>
        </p:txBody>
      </p:sp>
      <p:sp>
        <p:nvSpPr>
          <p:cNvPr id="34" name="Espaço Reservado para Imagem 28">
            <a:extLst>
              <a:ext uri="{FF2B5EF4-FFF2-40B4-BE49-F238E27FC236}">
                <a16:creationId xmlns:a16="http://schemas.microsoft.com/office/drawing/2014/main" id="{1723BD4F-261F-418F-B763-09039D2CA7B6}"/>
              </a:ext>
            </a:extLst>
          </p:cNvPr>
          <p:cNvSpPr>
            <a:spLocks noGrp="1"/>
          </p:cNvSpPr>
          <p:nvPr>
            <p:ph type="pic" sz="quarter" idx="24"/>
          </p:nvPr>
        </p:nvSpPr>
        <p:spPr>
          <a:xfrm>
            <a:off x="8126282" y="3792079"/>
            <a:ext cx="376237" cy="376237"/>
          </a:xfrm>
        </p:spPr>
        <p:txBody>
          <a:bodyPr rtlCol="0">
            <a:normAutofit/>
          </a:bodyPr>
          <a:lstStyle>
            <a:lvl1pPr marL="0" indent="0" algn="ctr">
              <a:buNone/>
              <a:defRPr sz="400"/>
            </a:lvl1pPr>
          </a:lstStyle>
          <a:p>
            <a:pPr rtl="0"/>
            <a:r>
              <a:rPr lang="pt-BR" noProof="0" smtClean="0"/>
              <a:t>Clique no ícone para adicionar uma imagem</a:t>
            </a:r>
            <a:endParaRPr lang="pt-BR" noProof="0" dirty="0"/>
          </a:p>
        </p:txBody>
      </p:sp>
    </p:spTree>
    <p:extLst>
      <p:ext uri="{BB962C8B-B14F-4D97-AF65-F5344CB8AC3E}">
        <p14:creationId xmlns:p14="http://schemas.microsoft.com/office/powerpoint/2010/main" val="266710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mparação com imagens">
    <p:spTree>
      <p:nvGrpSpPr>
        <p:cNvPr id="1" name=""/>
        <p:cNvGrpSpPr/>
        <p:nvPr/>
      </p:nvGrpSpPr>
      <p:grpSpPr>
        <a:xfrm>
          <a:off x="0" y="0"/>
          <a:ext cx="0" cy="0"/>
          <a:chOff x="0" y="0"/>
          <a:chExt cx="0" cy="0"/>
        </a:xfrm>
      </p:grpSpPr>
      <p:sp>
        <p:nvSpPr>
          <p:cNvPr id="14" name="Espaço Reservado para Imagem 12">
            <a:extLst>
              <a:ext uri="{FF2B5EF4-FFF2-40B4-BE49-F238E27FC236}">
                <a16:creationId xmlns:a16="http://schemas.microsoft.com/office/drawing/2014/main" id="{B74348DE-EC54-4C62-948C-0B2BF9045578}"/>
              </a:ext>
            </a:extLst>
          </p:cNvPr>
          <p:cNvSpPr>
            <a:spLocks noGrp="1"/>
          </p:cNvSpPr>
          <p:nvPr>
            <p:ph type="pic" sz="quarter" idx="13"/>
          </p:nvPr>
        </p:nvSpPr>
        <p:spPr>
          <a:xfrm>
            <a:off x="0" y="3115389"/>
            <a:ext cx="12188825" cy="3742611"/>
          </a:xfrm>
        </p:spPr>
        <p:txBody>
          <a:bodyPr rtlCol="0"/>
          <a:lstStyle>
            <a:lvl1pPr marL="0" indent="0" algn="ctr">
              <a:buNone/>
              <a:defRPr/>
            </a:lvl1pPr>
          </a:lstStyle>
          <a:p>
            <a:pPr rtl="0"/>
            <a:r>
              <a:rPr lang="pt-BR" noProof="0" smtClean="0"/>
              <a:t>Clique no ícone para adicionar uma imagem</a:t>
            </a:r>
            <a:endParaRPr lang="pt-BR" noProof="0" dirty="0"/>
          </a:p>
        </p:txBody>
      </p:sp>
      <p:sp>
        <p:nvSpPr>
          <p:cNvPr id="10" name="objeto 3">
            <a:extLst>
              <a:ext uri="{FF2B5EF4-FFF2-40B4-BE49-F238E27FC236}">
                <a16:creationId xmlns:a16="http://schemas.microsoft.com/office/drawing/2014/main"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pPr rtl="0"/>
            <a:endParaRPr lang="pt-BR" noProof="0" dirty="0"/>
          </a:p>
        </p:txBody>
      </p:sp>
      <p:sp>
        <p:nvSpPr>
          <p:cNvPr id="2" name="Título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rtlCol="0"/>
          <a:lstStyle/>
          <a:p>
            <a:pPr rtl="0"/>
            <a:r>
              <a:rPr lang="pt-BR" noProof="0" smtClean="0"/>
              <a:t>Clique para editar o título mestre</a:t>
            </a:r>
            <a:endParaRPr lang="pt-BR" noProof="0" dirty="0"/>
          </a:p>
        </p:txBody>
      </p:sp>
      <p:sp>
        <p:nvSpPr>
          <p:cNvPr id="3" name="Espaço reservado para texto 2">
            <a:extLst>
              <a:ext uri="{FF2B5EF4-FFF2-40B4-BE49-F238E27FC236}">
                <a16:creationId xmlns:a16="http://schemas.microsoft.com/office/drawing/2014/main" id="{D3B88E76-F6AB-4621-A9A6-20A81C5A3F91}"/>
              </a:ext>
            </a:extLst>
          </p:cNvPr>
          <p:cNvSpPr>
            <a:spLocks noGrp="1"/>
          </p:cNvSpPr>
          <p:nvPr>
            <p:ph type="body" idx="1"/>
          </p:nvPr>
        </p:nvSpPr>
        <p:spPr>
          <a:xfrm>
            <a:off x="839788" y="1985963"/>
            <a:ext cx="5157787" cy="823912"/>
          </a:xfrm>
        </p:spPr>
        <p:txBody>
          <a:bodyPr rtlCol="0"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smtClean="0"/>
              <a:t>Editar estilos de texto Mestre</a:t>
            </a:r>
          </a:p>
        </p:txBody>
      </p:sp>
      <p:sp>
        <p:nvSpPr>
          <p:cNvPr id="4" name="Espaço Reservado para Conteúdo 3">
            <a:extLst>
              <a:ext uri="{FF2B5EF4-FFF2-40B4-BE49-F238E27FC236}">
                <a16:creationId xmlns:a16="http://schemas.microsoft.com/office/drawing/2014/main" id="{6A313FB9-6D6C-4F61-9E7A-76E686D06C25}"/>
              </a:ext>
            </a:extLst>
          </p:cNvPr>
          <p:cNvSpPr>
            <a:spLocks noGrp="1"/>
          </p:cNvSpPr>
          <p:nvPr>
            <p:ph sz="half" idx="2"/>
          </p:nvPr>
        </p:nvSpPr>
        <p:spPr>
          <a:xfrm>
            <a:off x="839788" y="3434047"/>
            <a:ext cx="5157787" cy="2755616"/>
          </a:xfrm>
        </p:spPr>
        <p:txBody>
          <a:bodyPr rtlCol="0"/>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5" name="Espaço reservado para texto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985963"/>
            <a:ext cx="5183188" cy="823912"/>
          </a:xfrm>
        </p:spPr>
        <p:txBody>
          <a:bodyPr rtlCol="0"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smtClean="0"/>
              <a:t>Editar estilos de texto Mestre</a:t>
            </a:r>
          </a:p>
        </p:txBody>
      </p:sp>
      <p:sp>
        <p:nvSpPr>
          <p:cNvPr id="6" name="Espaço reservado para conteúdo 5">
            <a:extLst>
              <a:ext uri="{FF2B5EF4-FFF2-40B4-BE49-F238E27FC236}">
                <a16:creationId xmlns:a16="http://schemas.microsoft.com/office/drawing/2014/main" id="{D8F9958C-DB5F-444E-ACE8-73F5E0CA67F1}"/>
              </a:ext>
            </a:extLst>
          </p:cNvPr>
          <p:cNvSpPr>
            <a:spLocks noGrp="1"/>
          </p:cNvSpPr>
          <p:nvPr>
            <p:ph sz="quarter" idx="4"/>
          </p:nvPr>
        </p:nvSpPr>
        <p:spPr>
          <a:xfrm>
            <a:off x="6172200" y="3434047"/>
            <a:ext cx="5183188" cy="2755616"/>
          </a:xfrm>
        </p:spPr>
        <p:txBody>
          <a:bodyPr rtlCol="0"/>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7" name="Espaço Reservado para Data 6">
            <a:extLst>
              <a:ext uri="{FF2B5EF4-FFF2-40B4-BE49-F238E27FC236}">
                <a16:creationId xmlns:a16="http://schemas.microsoft.com/office/drawing/2014/main" id="{11D097D1-3052-4C1F-B573-CA25FFF6CCB5}"/>
              </a:ext>
            </a:extLst>
          </p:cNvPr>
          <p:cNvSpPr>
            <a:spLocks noGrp="1"/>
          </p:cNvSpPr>
          <p:nvPr>
            <p:ph type="dt" sz="half" idx="10"/>
          </p:nvPr>
        </p:nvSpPr>
        <p:spPr/>
        <p:txBody>
          <a:bodyPr rtlCol="0"/>
          <a:lstStyle/>
          <a:p>
            <a:pPr rtl="0"/>
            <a:fld id="{17819426-7358-4C77-853C-E7428304CFB3}" type="datetime1">
              <a:rPr lang="pt-BR" noProof="0" smtClean="0"/>
              <a:t>11/11/2022</a:t>
            </a:fld>
            <a:endParaRPr lang="pt-BR" noProof="0" dirty="0"/>
          </a:p>
        </p:txBody>
      </p:sp>
      <p:sp>
        <p:nvSpPr>
          <p:cNvPr id="8" name="Espaço Reservado para Rodapé 7">
            <a:extLst>
              <a:ext uri="{FF2B5EF4-FFF2-40B4-BE49-F238E27FC236}">
                <a16:creationId xmlns:a16="http://schemas.microsoft.com/office/drawing/2014/main" id="{F2607AC3-2220-4DDA-A22A-C404538FE48E}"/>
              </a:ext>
            </a:extLst>
          </p:cNvPr>
          <p:cNvSpPr>
            <a:spLocks noGrp="1"/>
          </p:cNvSpPr>
          <p:nvPr>
            <p:ph type="ftr" sz="quarter" idx="11"/>
          </p:nvPr>
        </p:nvSpPr>
        <p:spPr/>
        <p:txBody>
          <a:bodyPr rtlCol="0"/>
          <a:lstStyle/>
          <a:p>
            <a:pPr rtl="0"/>
            <a:endParaRPr lang="pt-BR" noProof="0" dirty="0"/>
          </a:p>
        </p:txBody>
      </p:sp>
      <p:sp>
        <p:nvSpPr>
          <p:cNvPr id="9" name="Espaço Reservado para o Número do Slide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rtlCol="0"/>
          <a:lstStyle/>
          <a:p>
            <a:pPr rtl="0"/>
            <a:fld id="{82EE24B5-652C-4DB5-B7C3-B5BBEC1280B1}" type="slidenum">
              <a:rPr lang="pt-BR" noProof="0" smtClean="0"/>
              <a:t>‹nº›</a:t>
            </a:fld>
            <a:endParaRPr lang="pt-BR" noProof="0" dirty="0"/>
          </a:p>
        </p:txBody>
      </p:sp>
    </p:spTree>
    <p:extLst>
      <p:ext uri="{BB962C8B-B14F-4D97-AF65-F5344CB8AC3E}">
        <p14:creationId xmlns:p14="http://schemas.microsoft.com/office/powerpoint/2010/main" val="277533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magem com Legenda_2">
    <p:spTree>
      <p:nvGrpSpPr>
        <p:cNvPr id="1" name=""/>
        <p:cNvGrpSpPr/>
        <p:nvPr/>
      </p:nvGrpSpPr>
      <p:grpSpPr>
        <a:xfrm>
          <a:off x="0" y="0"/>
          <a:ext cx="0" cy="0"/>
          <a:chOff x="0" y="0"/>
          <a:chExt cx="0" cy="0"/>
        </a:xfrm>
      </p:grpSpPr>
      <p:sp>
        <p:nvSpPr>
          <p:cNvPr id="8" name="objeto 3">
            <a:extLst>
              <a:ext uri="{FF2B5EF4-FFF2-40B4-BE49-F238E27FC236}">
                <a16:creationId xmlns:a16="http://schemas.microsoft.com/office/drawing/2014/main" id="{29F16048-FF4E-41B1-B3D4-0FB210A70DF2}"/>
              </a:ext>
            </a:extLst>
          </p:cNvPr>
          <p:cNvSpPr/>
          <p:nvPr userDrawn="1"/>
        </p:nvSpPr>
        <p:spPr>
          <a:xfrm>
            <a:off x="5294630" y="0"/>
            <a:ext cx="6897370"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pPr rtl="0"/>
            <a:endParaRPr lang="pt-BR"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2" name="Título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rtlCol="0" anchor="b"/>
          <a:lstStyle>
            <a:lvl1pPr>
              <a:defRPr sz="3200"/>
            </a:lvl1pPr>
          </a:lstStyle>
          <a:p>
            <a:pPr rtl="0"/>
            <a:r>
              <a:rPr lang="pt-BR" noProof="0" smtClean="0"/>
              <a:t>Clique para editar o título mestre</a:t>
            </a:r>
            <a:endParaRPr lang="pt-BR" noProof="0" dirty="0"/>
          </a:p>
        </p:txBody>
      </p:sp>
      <p:sp>
        <p:nvSpPr>
          <p:cNvPr id="4" name="Espaço reservado para texto 3">
            <a:extLst>
              <a:ext uri="{FF2B5EF4-FFF2-40B4-BE49-F238E27FC236}">
                <a16:creationId xmlns:a16="http://schemas.microsoft.com/office/drawing/2014/main" id="{EA79774D-36EB-4201-B1AC-922DD2E06640}"/>
              </a:ext>
            </a:extLst>
          </p:cNvPr>
          <p:cNvSpPr>
            <a:spLocks noGrp="1"/>
          </p:cNvSpPr>
          <p:nvPr>
            <p:ph type="body" sz="half" idx="2"/>
          </p:nvPr>
        </p:nvSpPr>
        <p:spPr>
          <a:xfrm>
            <a:off x="7294251" y="1192697"/>
            <a:ext cx="4057961" cy="1431234"/>
          </a:xfrm>
        </p:spPr>
        <p:txBody>
          <a:bodyPr rtlCol="0"/>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smtClean="0"/>
              <a:t>Editar estilos de texto Mestre</a:t>
            </a:r>
          </a:p>
        </p:txBody>
      </p:sp>
      <p:sp>
        <p:nvSpPr>
          <p:cNvPr id="5" name="Espaço Reservado para Data 4">
            <a:extLst>
              <a:ext uri="{FF2B5EF4-FFF2-40B4-BE49-F238E27FC236}">
                <a16:creationId xmlns:a16="http://schemas.microsoft.com/office/drawing/2014/main" id="{CAD1E234-1CB2-41A0-B40D-7E7F160CBA11}"/>
              </a:ext>
            </a:extLst>
          </p:cNvPr>
          <p:cNvSpPr>
            <a:spLocks noGrp="1"/>
          </p:cNvSpPr>
          <p:nvPr>
            <p:ph type="dt" sz="half" idx="10"/>
          </p:nvPr>
        </p:nvSpPr>
        <p:spPr/>
        <p:txBody>
          <a:bodyPr rtlCol="0"/>
          <a:lstStyle/>
          <a:p>
            <a:pPr rtl="0"/>
            <a:fld id="{F788D522-5CF4-4DE2-9B5A-3FAB5E5EE6D3}" type="datetime1">
              <a:rPr lang="pt-BR" noProof="0" smtClean="0"/>
              <a:t>11/11/2022</a:t>
            </a:fld>
            <a:endParaRPr lang="pt-BR" noProof="0" dirty="0"/>
          </a:p>
        </p:txBody>
      </p:sp>
      <p:sp>
        <p:nvSpPr>
          <p:cNvPr id="6" name="Espaço Reservado para Rodapé 5">
            <a:extLst>
              <a:ext uri="{FF2B5EF4-FFF2-40B4-BE49-F238E27FC236}">
                <a16:creationId xmlns:a16="http://schemas.microsoft.com/office/drawing/2014/main" id="{99FD472E-6334-4051-B4D9-6361A819F792}"/>
              </a:ext>
            </a:extLst>
          </p:cNvPr>
          <p:cNvSpPr>
            <a:spLocks noGrp="1"/>
          </p:cNvSpPr>
          <p:nvPr>
            <p:ph type="ftr" sz="quarter" idx="11"/>
          </p:nvPr>
        </p:nvSpPr>
        <p:spPr/>
        <p:txBody>
          <a:bodyPr rtlCol="0"/>
          <a:lstStyle/>
          <a:p>
            <a:pPr rtl="0"/>
            <a:endParaRPr lang="pt-BR" noProof="0" dirty="0"/>
          </a:p>
        </p:txBody>
      </p:sp>
      <p:sp>
        <p:nvSpPr>
          <p:cNvPr id="7" name="Espaço Reservado para o Número do Slide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rtlCol="0"/>
          <a:lstStyle/>
          <a:p>
            <a:pPr rtl="0"/>
            <a:fld id="{82EE24B5-652C-4DB5-B7C3-B5BBEC1280B1}" type="slidenum">
              <a:rPr lang="pt-BR" noProof="0" smtClean="0"/>
              <a:t>‹nº›</a:t>
            </a:fld>
            <a:endParaRPr lang="pt-BR" noProof="0" dirty="0"/>
          </a:p>
        </p:txBody>
      </p:sp>
      <p:sp>
        <p:nvSpPr>
          <p:cNvPr id="9" name="objeto 2">
            <a:extLst>
              <a:ext uri="{FF2B5EF4-FFF2-40B4-BE49-F238E27FC236}">
                <a16:creationId xmlns:a16="http://schemas.microsoft.com/office/drawing/2014/main" id="{9337951D-6DB6-4713-9200-E8513CDEB6B3}"/>
              </a:ext>
            </a:extLst>
          </p:cNvPr>
          <p:cNvSpPr/>
          <p:nvPr userDrawn="1"/>
        </p:nvSpPr>
        <p:spPr>
          <a:xfrm>
            <a:off x="0" y="2430411"/>
            <a:ext cx="3625850"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pPr rtl="0"/>
            <a:endParaRPr lang="pt-BR" noProof="0" dirty="0"/>
          </a:p>
        </p:txBody>
      </p:sp>
      <p:sp>
        <p:nvSpPr>
          <p:cNvPr id="3" name="Espaço Reservado para Imagem 2">
            <a:extLst>
              <a:ext uri="{FF2B5EF4-FFF2-40B4-BE49-F238E27FC236}">
                <a16:creationId xmlns:a16="http://schemas.microsoft.com/office/drawing/2014/main" id="{8D44B7CE-2038-4CCA-AA8A-D03DE5FD956E}"/>
              </a:ext>
            </a:extLst>
          </p:cNvPr>
          <p:cNvSpPr>
            <a:spLocks noGrp="1"/>
          </p:cNvSpPr>
          <p:nvPr>
            <p:ph type="pic" idx="1"/>
          </p:nvPr>
        </p:nvSpPr>
        <p:spPr>
          <a:xfrm>
            <a:off x="0" y="2781223"/>
            <a:ext cx="6040800" cy="2736901"/>
          </a:xfrm>
        </p:spPr>
        <p:txBody>
          <a:bodyPr rtlCol="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smtClean="0"/>
              <a:t>Clique no ícone para adicionar uma imagem</a:t>
            </a:r>
            <a:endParaRPr lang="pt-BR" noProof="0" dirty="0"/>
          </a:p>
        </p:txBody>
      </p:sp>
      <p:sp>
        <p:nvSpPr>
          <p:cNvPr id="12" name="Espaço Reservado para Imagem 28">
            <a:extLst>
              <a:ext uri="{FF2B5EF4-FFF2-40B4-BE49-F238E27FC236}">
                <a16:creationId xmlns:a16="http://schemas.microsoft.com/office/drawing/2014/main" id="{2EB2F967-97B6-4CA8-B3E7-5FF7CA2BDD8C}"/>
              </a:ext>
            </a:extLst>
          </p:cNvPr>
          <p:cNvSpPr>
            <a:spLocks noGrp="1"/>
          </p:cNvSpPr>
          <p:nvPr>
            <p:ph type="pic" sz="quarter" idx="19"/>
          </p:nvPr>
        </p:nvSpPr>
        <p:spPr>
          <a:xfrm>
            <a:off x="6586106" y="1188012"/>
            <a:ext cx="376237" cy="376237"/>
          </a:xfrm>
        </p:spPr>
        <p:txBody>
          <a:bodyPr rtlCol="0">
            <a:normAutofit/>
          </a:bodyPr>
          <a:lstStyle>
            <a:lvl1pPr marL="0" indent="0" algn="ctr">
              <a:buNone/>
              <a:defRPr sz="400"/>
            </a:lvl1pPr>
          </a:lstStyle>
          <a:p>
            <a:pPr rtl="0"/>
            <a:r>
              <a:rPr lang="pt-BR" noProof="0" smtClean="0"/>
              <a:t>Clique no ícone para adicionar uma imagem</a:t>
            </a:r>
            <a:endParaRPr lang="pt-BR" noProof="0" dirty="0"/>
          </a:p>
        </p:txBody>
      </p:sp>
      <p:sp>
        <p:nvSpPr>
          <p:cNvPr id="13" name="Espaço Reservado para Imagem 28">
            <a:extLst>
              <a:ext uri="{FF2B5EF4-FFF2-40B4-BE49-F238E27FC236}">
                <a16:creationId xmlns:a16="http://schemas.microsoft.com/office/drawing/2014/main" id="{5E78E133-FE09-456A-8463-9EFAC6ADE26B}"/>
              </a:ext>
            </a:extLst>
          </p:cNvPr>
          <p:cNvSpPr>
            <a:spLocks noGrp="1"/>
          </p:cNvSpPr>
          <p:nvPr>
            <p:ph type="pic" sz="quarter" idx="22"/>
          </p:nvPr>
        </p:nvSpPr>
        <p:spPr>
          <a:xfrm>
            <a:off x="6586106" y="2878015"/>
            <a:ext cx="376237" cy="376237"/>
          </a:xfrm>
        </p:spPr>
        <p:txBody>
          <a:bodyPr rtlCol="0">
            <a:normAutofit/>
          </a:bodyPr>
          <a:lstStyle>
            <a:lvl1pPr marL="0" indent="0" algn="ctr">
              <a:buNone/>
              <a:defRPr sz="400"/>
            </a:lvl1pPr>
          </a:lstStyle>
          <a:p>
            <a:pPr rtl="0"/>
            <a:r>
              <a:rPr lang="pt-BR" noProof="0" smtClean="0"/>
              <a:t>Clique no ícone para adicionar uma imagem</a:t>
            </a:r>
            <a:endParaRPr lang="pt-BR" noProof="0" dirty="0"/>
          </a:p>
        </p:txBody>
      </p:sp>
      <p:sp>
        <p:nvSpPr>
          <p:cNvPr id="14" name="Espaço reservado para texto 3">
            <a:extLst>
              <a:ext uri="{FF2B5EF4-FFF2-40B4-BE49-F238E27FC236}">
                <a16:creationId xmlns:a16="http://schemas.microsoft.com/office/drawing/2014/main" id="{7F0C3496-EA4B-43E5-9704-968F80A8552C}"/>
              </a:ext>
            </a:extLst>
          </p:cNvPr>
          <p:cNvSpPr>
            <a:spLocks noGrp="1"/>
          </p:cNvSpPr>
          <p:nvPr>
            <p:ph type="body" sz="half" idx="23"/>
          </p:nvPr>
        </p:nvSpPr>
        <p:spPr>
          <a:xfrm>
            <a:off x="7294250" y="2880357"/>
            <a:ext cx="4057961" cy="1431234"/>
          </a:xfrm>
        </p:spPr>
        <p:txBody>
          <a:bodyPr rtlCol="0"/>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smtClean="0"/>
              <a:t>Editar estilos de texto Mestre</a:t>
            </a:r>
          </a:p>
        </p:txBody>
      </p:sp>
      <p:sp>
        <p:nvSpPr>
          <p:cNvPr id="15" name="Espaço Reservado para Imagem 28">
            <a:extLst>
              <a:ext uri="{FF2B5EF4-FFF2-40B4-BE49-F238E27FC236}">
                <a16:creationId xmlns:a16="http://schemas.microsoft.com/office/drawing/2014/main" id="{13414E14-9FEB-40F8-AE6E-319637A8F1CB}"/>
              </a:ext>
            </a:extLst>
          </p:cNvPr>
          <p:cNvSpPr>
            <a:spLocks noGrp="1"/>
          </p:cNvSpPr>
          <p:nvPr>
            <p:ph type="pic" sz="quarter" idx="24"/>
          </p:nvPr>
        </p:nvSpPr>
        <p:spPr>
          <a:xfrm>
            <a:off x="6586106" y="4568018"/>
            <a:ext cx="376237" cy="376237"/>
          </a:xfrm>
        </p:spPr>
        <p:txBody>
          <a:bodyPr rtlCol="0">
            <a:normAutofit/>
          </a:bodyPr>
          <a:lstStyle>
            <a:lvl1pPr marL="0" indent="0" algn="ctr">
              <a:buNone/>
              <a:defRPr sz="400"/>
            </a:lvl1pPr>
          </a:lstStyle>
          <a:p>
            <a:pPr rtl="0"/>
            <a:r>
              <a:rPr lang="pt-BR" noProof="0" smtClean="0"/>
              <a:t>Clique no ícone para adicionar uma imagem</a:t>
            </a:r>
            <a:endParaRPr lang="pt-BR" noProof="0" dirty="0"/>
          </a:p>
        </p:txBody>
      </p:sp>
      <p:sp>
        <p:nvSpPr>
          <p:cNvPr id="16" name="Espaço reservado para texto 3">
            <a:extLst>
              <a:ext uri="{FF2B5EF4-FFF2-40B4-BE49-F238E27FC236}">
                <a16:creationId xmlns:a16="http://schemas.microsoft.com/office/drawing/2014/main" id="{8EC97C88-8B4C-4665-845B-95CE8F237779}"/>
              </a:ext>
            </a:extLst>
          </p:cNvPr>
          <p:cNvSpPr>
            <a:spLocks noGrp="1"/>
          </p:cNvSpPr>
          <p:nvPr>
            <p:ph type="body" sz="half" idx="25"/>
          </p:nvPr>
        </p:nvSpPr>
        <p:spPr>
          <a:xfrm>
            <a:off x="7294250" y="4568018"/>
            <a:ext cx="4057961" cy="1431234"/>
          </a:xfrm>
        </p:spPr>
        <p:txBody>
          <a:bodyPr rtlCol="0"/>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smtClean="0"/>
              <a:t>Editar estilos de texto Mestre</a:t>
            </a:r>
          </a:p>
        </p:txBody>
      </p:sp>
    </p:spTree>
    <p:extLst>
      <p:ext uri="{BB962C8B-B14F-4D97-AF65-F5344CB8AC3E}">
        <p14:creationId xmlns:p14="http://schemas.microsoft.com/office/powerpoint/2010/main" val="329438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11141-A77D-4E0E-8CAF-4CD3B279937B}"/>
              </a:ext>
            </a:extLst>
          </p:cNvPr>
          <p:cNvSpPr>
            <a:spLocks noGrp="1"/>
          </p:cNvSpPr>
          <p:nvPr>
            <p:ph type="title"/>
          </p:nvPr>
        </p:nvSpPr>
        <p:spPr/>
        <p:txBody>
          <a:bodyPr rtlCol="0"/>
          <a:lstStyle/>
          <a:p>
            <a:pPr rtl="0"/>
            <a:r>
              <a:rPr lang="pt-BR" noProof="0" smtClean="0"/>
              <a:t>Clique para editar o título mestre</a:t>
            </a:r>
            <a:endParaRPr lang="pt-BR" noProof="0" dirty="0"/>
          </a:p>
        </p:txBody>
      </p:sp>
      <p:sp>
        <p:nvSpPr>
          <p:cNvPr id="3" name="Espaço reservado para conteúdo 2">
            <a:extLst>
              <a:ext uri="{FF2B5EF4-FFF2-40B4-BE49-F238E27FC236}">
                <a16:creationId xmlns:a16="http://schemas.microsoft.com/office/drawing/2014/main" id="{017EFDE0-5A54-402A-B0C3-6BC0BB739C25}"/>
              </a:ext>
            </a:extLst>
          </p:cNvPr>
          <p:cNvSpPr>
            <a:spLocks noGrp="1"/>
          </p:cNvSpPr>
          <p:nvPr>
            <p:ph idx="1"/>
          </p:nvPr>
        </p:nvSpPr>
        <p:spPr/>
        <p:txBody>
          <a:bodyPr rtlCol="0"/>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4" name="Espaço Reservado para Data 3">
            <a:extLst>
              <a:ext uri="{FF2B5EF4-FFF2-40B4-BE49-F238E27FC236}">
                <a16:creationId xmlns:a16="http://schemas.microsoft.com/office/drawing/2014/main" id="{8A2825AD-4585-4E37-A076-3D0070C9300C}"/>
              </a:ext>
            </a:extLst>
          </p:cNvPr>
          <p:cNvSpPr>
            <a:spLocks noGrp="1"/>
          </p:cNvSpPr>
          <p:nvPr>
            <p:ph type="dt" sz="half" idx="10"/>
          </p:nvPr>
        </p:nvSpPr>
        <p:spPr/>
        <p:txBody>
          <a:bodyPr rtlCol="0"/>
          <a:lstStyle/>
          <a:p>
            <a:pPr rtl="0"/>
            <a:fld id="{4FD1942E-ED4E-4C9B-82A1-89CE5996B32F}" type="datetime1">
              <a:rPr lang="pt-BR" noProof="0" smtClean="0"/>
              <a:t>11/11/2022</a:t>
            </a:fld>
            <a:endParaRPr lang="pt-BR" noProof="0" dirty="0"/>
          </a:p>
        </p:txBody>
      </p:sp>
      <p:sp>
        <p:nvSpPr>
          <p:cNvPr id="5" name="Espaço Reservado para Rodapé 4">
            <a:extLst>
              <a:ext uri="{FF2B5EF4-FFF2-40B4-BE49-F238E27FC236}">
                <a16:creationId xmlns:a16="http://schemas.microsoft.com/office/drawing/2014/main" id="{512064AD-EDC3-4B13-8CD6-49EB60099ED4}"/>
              </a:ext>
            </a:extLst>
          </p:cNvPr>
          <p:cNvSpPr>
            <a:spLocks noGrp="1"/>
          </p:cNvSpPr>
          <p:nvPr>
            <p:ph type="ftr" sz="quarter" idx="11"/>
          </p:nvPr>
        </p:nvSpPr>
        <p:spPr/>
        <p:txBody>
          <a:bodyPr rtlCol="0"/>
          <a:lstStyle/>
          <a:p>
            <a:pPr rtl="0"/>
            <a:endParaRPr lang="pt-BR" noProof="0" dirty="0"/>
          </a:p>
        </p:txBody>
      </p:sp>
      <p:sp>
        <p:nvSpPr>
          <p:cNvPr id="6" name="Espaço Reservado para o Número do Slide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rtlCol="0"/>
          <a:lstStyle/>
          <a:p>
            <a:pPr rtl="0"/>
            <a:fld id="{82EE24B5-652C-4DB5-B7C3-B5BBEC1280B1}" type="slidenum">
              <a:rPr lang="pt-BR" noProof="0" smtClean="0"/>
              <a:t>‹nº›</a:t>
            </a:fld>
            <a:endParaRPr lang="pt-BR" noProof="0"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rtlCol="0" anchor="b"/>
          <a:lstStyle>
            <a:lvl1pPr>
              <a:defRPr sz="6000"/>
            </a:lvl1pPr>
          </a:lstStyle>
          <a:p>
            <a:pPr rtl="0"/>
            <a:r>
              <a:rPr lang="pt-BR" noProof="0" smtClean="0"/>
              <a:t>Clique para editar o título mestre</a:t>
            </a:r>
            <a:endParaRPr lang="pt-BR" noProof="0" dirty="0"/>
          </a:p>
        </p:txBody>
      </p:sp>
      <p:sp>
        <p:nvSpPr>
          <p:cNvPr id="3" name="Espaço reservado para texto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BR" noProof="0" smtClean="0"/>
              <a:t>Editar estilos de texto Mestre</a:t>
            </a:r>
          </a:p>
        </p:txBody>
      </p:sp>
      <p:sp>
        <p:nvSpPr>
          <p:cNvPr id="4" name="Espaço Reservado para Data 3">
            <a:extLst>
              <a:ext uri="{FF2B5EF4-FFF2-40B4-BE49-F238E27FC236}">
                <a16:creationId xmlns:a16="http://schemas.microsoft.com/office/drawing/2014/main" id="{B24D83DC-20E7-4B71-9794-36FC33B1BA03}"/>
              </a:ext>
            </a:extLst>
          </p:cNvPr>
          <p:cNvSpPr>
            <a:spLocks noGrp="1"/>
          </p:cNvSpPr>
          <p:nvPr>
            <p:ph type="dt" sz="half" idx="10"/>
          </p:nvPr>
        </p:nvSpPr>
        <p:spPr/>
        <p:txBody>
          <a:bodyPr rtlCol="0"/>
          <a:lstStyle/>
          <a:p>
            <a:pPr rtl="0"/>
            <a:fld id="{7567636B-A754-4E2E-9ADC-B4850F89C749}" type="datetime1">
              <a:rPr lang="pt-BR" noProof="0" smtClean="0"/>
              <a:t>11/11/2022</a:t>
            </a:fld>
            <a:endParaRPr lang="pt-BR" noProof="0" dirty="0"/>
          </a:p>
        </p:txBody>
      </p:sp>
      <p:sp>
        <p:nvSpPr>
          <p:cNvPr id="5" name="Espaço Reservado para Rodapé 4">
            <a:extLst>
              <a:ext uri="{FF2B5EF4-FFF2-40B4-BE49-F238E27FC236}">
                <a16:creationId xmlns:a16="http://schemas.microsoft.com/office/drawing/2014/main" id="{44E7D103-1290-4592-B37C-19C9C9DBEAE4}"/>
              </a:ext>
            </a:extLst>
          </p:cNvPr>
          <p:cNvSpPr>
            <a:spLocks noGrp="1"/>
          </p:cNvSpPr>
          <p:nvPr>
            <p:ph type="ftr" sz="quarter" idx="11"/>
          </p:nvPr>
        </p:nvSpPr>
        <p:spPr/>
        <p:txBody>
          <a:bodyPr rtlCol="0"/>
          <a:lstStyle/>
          <a:p>
            <a:pPr rtl="0"/>
            <a:endParaRPr lang="pt-BR" noProof="0" dirty="0"/>
          </a:p>
        </p:txBody>
      </p:sp>
      <p:sp>
        <p:nvSpPr>
          <p:cNvPr id="6" name="Espaço Reservado para o Número do Slide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rtlCol="0"/>
          <a:lstStyle/>
          <a:p>
            <a:pPr rtl="0"/>
            <a:fld id="{82EE24B5-652C-4DB5-B7C3-B5BBEC1280B1}" type="slidenum">
              <a:rPr lang="pt-BR" noProof="0" smtClean="0"/>
              <a:t>‹nº›</a:t>
            </a:fld>
            <a:endParaRPr lang="pt-BR" noProof="0"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7" name="Espaço Reservado para o Número do Slide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rtlCol="0"/>
          <a:lstStyle/>
          <a:p>
            <a:pPr rtl="0"/>
            <a:fld id="{82EE24B5-652C-4DB5-B7C3-B5BBEC1280B1}" type="slidenum">
              <a:rPr lang="pt-BR" noProof="0" smtClean="0"/>
              <a:t>‹nº›</a:t>
            </a:fld>
            <a:endParaRPr lang="pt-BR" noProof="0" dirty="0"/>
          </a:p>
        </p:txBody>
      </p:sp>
      <p:sp>
        <p:nvSpPr>
          <p:cNvPr id="2" name="Título 1">
            <a:extLst>
              <a:ext uri="{FF2B5EF4-FFF2-40B4-BE49-F238E27FC236}">
                <a16:creationId xmlns:a16="http://schemas.microsoft.com/office/drawing/2014/main" id="{E7F76098-6FA1-470A-BEF4-E4B0AC75E8FE}"/>
              </a:ext>
            </a:extLst>
          </p:cNvPr>
          <p:cNvSpPr>
            <a:spLocks noGrp="1"/>
          </p:cNvSpPr>
          <p:nvPr>
            <p:ph type="title"/>
          </p:nvPr>
        </p:nvSpPr>
        <p:spPr/>
        <p:txBody>
          <a:bodyPr rtlCol="0"/>
          <a:lstStyle/>
          <a:p>
            <a:pPr rtl="0"/>
            <a:r>
              <a:rPr lang="pt-BR" noProof="0" smtClean="0"/>
              <a:t>Clique para editar o título mestre</a:t>
            </a:r>
            <a:endParaRPr lang="pt-BR" noProof="0" dirty="0"/>
          </a:p>
        </p:txBody>
      </p:sp>
      <p:sp>
        <p:nvSpPr>
          <p:cNvPr id="3" name="Espaço Reservado para Conteúdo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rtlCol="0"/>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4" name="Espaço reservado para conteúdo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rtlCol="0"/>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5" name="Espaço Reservado para Data 4">
            <a:extLst>
              <a:ext uri="{FF2B5EF4-FFF2-40B4-BE49-F238E27FC236}">
                <a16:creationId xmlns:a16="http://schemas.microsoft.com/office/drawing/2014/main" id="{47F57DE0-C032-4FCC-9006-09C2C328A665}"/>
              </a:ext>
            </a:extLst>
          </p:cNvPr>
          <p:cNvSpPr>
            <a:spLocks noGrp="1"/>
          </p:cNvSpPr>
          <p:nvPr>
            <p:ph type="dt" sz="half" idx="10"/>
          </p:nvPr>
        </p:nvSpPr>
        <p:spPr/>
        <p:txBody>
          <a:bodyPr rtlCol="0"/>
          <a:lstStyle/>
          <a:p>
            <a:pPr rtl="0"/>
            <a:fld id="{54237918-E07F-4A29-84B5-20F32248E746}" type="datetime1">
              <a:rPr lang="pt-BR" noProof="0" smtClean="0"/>
              <a:t>11/11/2022</a:t>
            </a:fld>
            <a:endParaRPr lang="pt-BR" noProof="0" dirty="0"/>
          </a:p>
        </p:txBody>
      </p:sp>
      <p:sp>
        <p:nvSpPr>
          <p:cNvPr id="6" name="Espaço Reservado para Rodapé 5">
            <a:extLst>
              <a:ext uri="{FF2B5EF4-FFF2-40B4-BE49-F238E27FC236}">
                <a16:creationId xmlns:a16="http://schemas.microsoft.com/office/drawing/2014/main" id="{90C776CB-2819-4488-9012-A6EA22079A47}"/>
              </a:ext>
            </a:extLst>
          </p:cNvPr>
          <p:cNvSpPr>
            <a:spLocks noGrp="1"/>
          </p:cNvSpPr>
          <p:nvPr>
            <p:ph type="ftr" sz="quarter" idx="11"/>
          </p:nvPr>
        </p:nvSpPr>
        <p:spPr/>
        <p:txBody>
          <a:bodyPr rtlCol="0"/>
          <a:lstStyle/>
          <a:p>
            <a:pPr rtl="0"/>
            <a:endParaRPr lang="pt-BR" noProof="0"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rtlCol="0"/>
          <a:lstStyle/>
          <a:p>
            <a:pPr rtl="0"/>
            <a:r>
              <a:rPr lang="pt-BR" noProof="0" smtClean="0"/>
              <a:t>Clique para editar o título mestre</a:t>
            </a:r>
            <a:endParaRPr lang="pt-BR" noProof="0" dirty="0"/>
          </a:p>
        </p:txBody>
      </p:sp>
      <p:sp>
        <p:nvSpPr>
          <p:cNvPr id="3" name="Espaço reservado para texto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smtClean="0"/>
              <a:t>Editar estilos de texto Mestre</a:t>
            </a:r>
          </a:p>
        </p:txBody>
      </p:sp>
      <p:sp>
        <p:nvSpPr>
          <p:cNvPr id="4" name="Espaço reservado para conteúdo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rtlCol="0"/>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5" name="Espaço reservado para texto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smtClean="0"/>
              <a:t>Editar estilos de texto Mestre</a:t>
            </a:r>
          </a:p>
        </p:txBody>
      </p:sp>
      <p:sp>
        <p:nvSpPr>
          <p:cNvPr id="6" name="Espaço reservado para conteúdo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rtlCol="0"/>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7" name="Espaço Reservado para Data 6">
            <a:extLst>
              <a:ext uri="{FF2B5EF4-FFF2-40B4-BE49-F238E27FC236}">
                <a16:creationId xmlns:a16="http://schemas.microsoft.com/office/drawing/2014/main" id="{11D097D1-3052-4C1F-B573-CA25FFF6CCB5}"/>
              </a:ext>
            </a:extLst>
          </p:cNvPr>
          <p:cNvSpPr>
            <a:spLocks noGrp="1"/>
          </p:cNvSpPr>
          <p:nvPr>
            <p:ph type="dt" sz="half" idx="10"/>
          </p:nvPr>
        </p:nvSpPr>
        <p:spPr/>
        <p:txBody>
          <a:bodyPr rtlCol="0"/>
          <a:lstStyle/>
          <a:p>
            <a:pPr rtl="0"/>
            <a:fld id="{11D71D5B-D313-4931-BA88-C335B37EB4D8}" type="datetime1">
              <a:rPr lang="pt-BR" noProof="0" smtClean="0"/>
              <a:t>11/11/2022</a:t>
            </a:fld>
            <a:endParaRPr lang="pt-BR" noProof="0" dirty="0"/>
          </a:p>
        </p:txBody>
      </p:sp>
      <p:sp>
        <p:nvSpPr>
          <p:cNvPr id="8" name="Espaço Reservado para Rodapé 7">
            <a:extLst>
              <a:ext uri="{FF2B5EF4-FFF2-40B4-BE49-F238E27FC236}">
                <a16:creationId xmlns:a16="http://schemas.microsoft.com/office/drawing/2014/main" id="{F2607AC3-2220-4DDA-A22A-C404538FE48E}"/>
              </a:ext>
            </a:extLst>
          </p:cNvPr>
          <p:cNvSpPr>
            <a:spLocks noGrp="1"/>
          </p:cNvSpPr>
          <p:nvPr>
            <p:ph type="ftr" sz="quarter" idx="11"/>
          </p:nvPr>
        </p:nvSpPr>
        <p:spPr/>
        <p:txBody>
          <a:bodyPr rtlCol="0"/>
          <a:lstStyle/>
          <a:p>
            <a:pPr rtl="0"/>
            <a:endParaRPr lang="pt-BR" noProof="0" dirty="0"/>
          </a:p>
        </p:txBody>
      </p:sp>
      <p:sp>
        <p:nvSpPr>
          <p:cNvPr id="9" name="Espaço Reservado para o Número do Slide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rtlCol="0"/>
          <a:lstStyle/>
          <a:p>
            <a:pPr rtl="0"/>
            <a:fld id="{82EE24B5-652C-4DB5-B7C3-B5BBEC1280B1}" type="slidenum">
              <a:rPr lang="pt-BR" noProof="0" smtClean="0"/>
              <a:t>‹nº›</a:t>
            </a:fld>
            <a:endParaRPr lang="pt-BR" noProof="0"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789EF5-3FD9-4423-A9E8-B67B4E902E9B}"/>
              </a:ext>
            </a:extLst>
          </p:cNvPr>
          <p:cNvSpPr>
            <a:spLocks noGrp="1"/>
          </p:cNvSpPr>
          <p:nvPr>
            <p:ph type="title"/>
          </p:nvPr>
        </p:nvSpPr>
        <p:spPr/>
        <p:txBody>
          <a:bodyPr rtlCol="0"/>
          <a:lstStyle/>
          <a:p>
            <a:pPr rtl="0"/>
            <a:r>
              <a:rPr lang="pt-BR" noProof="0" smtClean="0"/>
              <a:t>Clique para editar o título mestre</a:t>
            </a:r>
            <a:endParaRPr lang="pt-BR" noProof="0" dirty="0"/>
          </a:p>
        </p:txBody>
      </p:sp>
      <p:sp>
        <p:nvSpPr>
          <p:cNvPr id="3" name="Espaço Reservado para Data 2">
            <a:extLst>
              <a:ext uri="{FF2B5EF4-FFF2-40B4-BE49-F238E27FC236}">
                <a16:creationId xmlns:a16="http://schemas.microsoft.com/office/drawing/2014/main" id="{030D7191-31B4-440E-A4E9-F412FA55824C}"/>
              </a:ext>
            </a:extLst>
          </p:cNvPr>
          <p:cNvSpPr>
            <a:spLocks noGrp="1"/>
          </p:cNvSpPr>
          <p:nvPr>
            <p:ph type="dt" sz="half" idx="10"/>
          </p:nvPr>
        </p:nvSpPr>
        <p:spPr/>
        <p:txBody>
          <a:bodyPr rtlCol="0"/>
          <a:lstStyle/>
          <a:p>
            <a:pPr rtl="0"/>
            <a:fld id="{DA1C7A0E-B42A-456B-AEBA-571F75507D2F}" type="datetime1">
              <a:rPr lang="pt-BR" noProof="0" smtClean="0"/>
              <a:t>11/11/2022</a:t>
            </a:fld>
            <a:endParaRPr lang="pt-BR" noProof="0" dirty="0"/>
          </a:p>
        </p:txBody>
      </p:sp>
      <p:sp>
        <p:nvSpPr>
          <p:cNvPr id="4" name="Espaço Reservado para Rodapé 3">
            <a:extLst>
              <a:ext uri="{FF2B5EF4-FFF2-40B4-BE49-F238E27FC236}">
                <a16:creationId xmlns:a16="http://schemas.microsoft.com/office/drawing/2014/main" id="{8EC85CB6-0880-4BF0-8E98-291E70C71377}"/>
              </a:ext>
            </a:extLst>
          </p:cNvPr>
          <p:cNvSpPr>
            <a:spLocks noGrp="1"/>
          </p:cNvSpPr>
          <p:nvPr>
            <p:ph type="ftr" sz="quarter" idx="11"/>
          </p:nvPr>
        </p:nvSpPr>
        <p:spPr/>
        <p:txBody>
          <a:bodyPr rtlCol="0"/>
          <a:lstStyle/>
          <a:p>
            <a:pPr rtl="0"/>
            <a:endParaRPr lang="pt-BR" noProof="0" dirty="0"/>
          </a:p>
        </p:txBody>
      </p:sp>
      <p:sp>
        <p:nvSpPr>
          <p:cNvPr id="5" name="Espaço Reservado para o Número do Slide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rtlCol="0"/>
          <a:lstStyle/>
          <a:p>
            <a:pPr rtl="0"/>
            <a:fld id="{82EE24B5-652C-4DB5-B7C3-B5BBEC1280B1}" type="slidenum">
              <a:rPr lang="pt-BR" noProof="0" smtClean="0"/>
              <a:t>‹nº›</a:t>
            </a:fld>
            <a:endParaRPr lang="pt-BR" noProof="0"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655C546-684A-45B9-8890-66DC55DF7D06}"/>
              </a:ext>
            </a:extLst>
          </p:cNvPr>
          <p:cNvSpPr>
            <a:spLocks noGrp="1"/>
          </p:cNvSpPr>
          <p:nvPr>
            <p:ph type="dt" sz="half" idx="10"/>
          </p:nvPr>
        </p:nvSpPr>
        <p:spPr/>
        <p:txBody>
          <a:bodyPr rtlCol="0"/>
          <a:lstStyle/>
          <a:p>
            <a:pPr rtl="0"/>
            <a:fld id="{60D68F8C-B5DE-427F-B7A8-944F8380312C}" type="datetime1">
              <a:rPr lang="pt-BR" noProof="0" smtClean="0"/>
              <a:t>11/11/2022</a:t>
            </a:fld>
            <a:endParaRPr lang="pt-BR" noProof="0" dirty="0"/>
          </a:p>
        </p:txBody>
      </p:sp>
      <p:sp>
        <p:nvSpPr>
          <p:cNvPr id="3" name="Espaço Reservado para Rodapé 2">
            <a:extLst>
              <a:ext uri="{FF2B5EF4-FFF2-40B4-BE49-F238E27FC236}">
                <a16:creationId xmlns:a16="http://schemas.microsoft.com/office/drawing/2014/main" id="{4543EBDF-D696-42F7-B962-56F5FEE120CC}"/>
              </a:ext>
            </a:extLst>
          </p:cNvPr>
          <p:cNvSpPr>
            <a:spLocks noGrp="1"/>
          </p:cNvSpPr>
          <p:nvPr>
            <p:ph type="ftr" sz="quarter" idx="11"/>
          </p:nvPr>
        </p:nvSpPr>
        <p:spPr/>
        <p:txBody>
          <a:bodyPr rtlCol="0"/>
          <a:lstStyle/>
          <a:p>
            <a:pPr rtl="0"/>
            <a:endParaRPr lang="pt-BR" noProof="0" dirty="0"/>
          </a:p>
        </p:txBody>
      </p:sp>
      <p:sp>
        <p:nvSpPr>
          <p:cNvPr id="4" name="Espaço reservado para o número do slide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rtlCol="0"/>
          <a:lstStyle/>
          <a:p>
            <a:pPr rtl="0"/>
            <a:fld id="{82EE24B5-652C-4DB5-B7C3-B5BBEC1280B1}" type="slidenum">
              <a:rPr lang="pt-BR" noProof="0" smtClean="0"/>
              <a:t>‹nº›</a:t>
            </a:fld>
            <a:endParaRPr lang="pt-BR"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rtlCol="0" anchor="b"/>
          <a:lstStyle>
            <a:lvl1pPr>
              <a:defRPr sz="3200"/>
            </a:lvl1pPr>
          </a:lstStyle>
          <a:p>
            <a:pPr rtl="0"/>
            <a:r>
              <a:rPr lang="pt-BR" noProof="0" smtClean="0"/>
              <a:t>Clique para editar o título mestre</a:t>
            </a:r>
            <a:endParaRPr lang="pt-BR" noProof="0" dirty="0"/>
          </a:p>
        </p:txBody>
      </p:sp>
      <p:sp>
        <p:nvSpPr>
          <p:cNvPr id="3" name="Espaço reservado para conteúdo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4" name="Espaço reservado para texto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smtClean="0"/>
              <a:t>Editar estilos de texto Mestre</a:t>
            </a:r>
          </a:p>
        </p:txBody>
      </p:sp>
      <p:sp>
        <p:nvSpPr>
          <p:cNvPr id="5" name="Espaço Reservado para Data 4">
            <a:extLst>
              <a:ext uri="{FF2B5EF4-FFF2-40B4-BE49-F238E27FC236}">
                <a16:creationId xmlns:a16="http://schemas.microsoft.com/office/drawing/2014/main" id="{7989DE91-7A80-4682-9D32-2CD41DEFB7B2}"/>
              </a:ext>
            </a:extLst>
          </p:cNvPr>
          <p:cNvSpPr>
            <a:spLocks noGrp="1"/>
          </p:cNvSpPr>
          <p:nvPr>
            <p:ph type="dt" sz="half" idx="10"/>
          </p:nvPr>
        </p:nvSpPr>
        <p:spPr/>
        <p:txBody>
          <a:bodyPr rtlCol="0"/>
          <a:lstStyle/>
          <a:p>
            <a:pPr rtl="0"/>
            <a:fld id="{19E1403E-CEEB-486E-BFFE-F2ABD3EA2B9D}" type="datetime1">
              <a:rPr lang="pt-BR" noProof="0" smtClean="0"/>
              <a:t>11/11/2022</a:t>
            </a:fld>
            <a:endParaRPr lang="pt-BR" noProof="0" dirty="0"/>
          </a:p>
        </p:txBody>
      </p:sp>
      <p:sp>
        <p:nvSpPr>
          <p:cNvPr id="6" name="Espaço Reservado para Rodapé 5">
            <a:extLst>
              <a:ext uri="{FF2B5EF4-FFF2-40B4-BE49-F238E27FC236}">
                <a16:creationId xmlns:a16="http://schemas.microsoft.com/office/drawing/2014/main" id="{7B9E2482-2E7D-4868-95A7-4A55B40FECE1}"/>
              </a:ext>
            </a:extLst>
          </p:cNvPr>
          <p:cNvSpPr>
            <a:spLocks noGrp="1"/>
          </p:cNvSpPr>
          <p:nvPr>
            <p:ph type="ftr" sz="quarter" idx="11"/>
          </p:nvPr>
        </p:nvSpPr>
        <p:spPr/>
        <p:txBody>
          <a:bodyPr rtlCol="0"/>
          <a:lstStyle/>
          <a:p>
            <a:pPr rtl="0"/>
            <a:endParaRPr lang="pt-BR" noProof="0" dirty="0"/>
          </a:p>
        </p:txBody>
      </p:sp>
      <p:sp>
        <p:nvSpPr>
          <p:cNvPr id="7" name="Espaço Reservado para o Número do Slide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rtlCol="0"/>
          <a:lstStyle/>
          <a:p>
            <a:pPr rtl="0"/>
            <a:fld id="{82EE24B5-652C-4DB5-B7C3-B5BBEC1280B1}" type="slidenum">
              <a:rPr lang="pt-BR" noProof="0" smtClean="0"/>
              <a:t>‹nº›</a:t>
            </a:fld>
            <a:endParaRPr lang="pt-BR" noProof="0"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rtlCol="0" anchor="b"/>
          <a:lstStyle>
            <a:lvl1pPr>
              <a:defRPr sz="3200"/>
            </a:lvl1pPr>
          </a:lstStyle>
          <a:p>
            <a:pPr rtl="0"/>
            <a:r>
              <a:rPr lang="pt-BR" noProof="0" smtClean="0"/>
              <a:t>Clique para editar o título mestre</a:t>
            </a:r>
            <a:endParaRPr lang="pt-BR" noProof="0" dirty="0"/>
          </a:p>
        </p:txBody>
      </p:sp>
      <p:sp>
        <p:nvSpPr>
          <p:cNvPr id="3" name="Espaço reservado para imagem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smtClean="0"/>
              <a:t>Clique no ícone para adicionar uma imagem</a:t>
            </a:r>
            <a:endParaRPr lang="pt-BR" noProof="0" dirty="0"/>
          </a:p>
        </p:txBody>
      </p:sp>
      <p:sp>
        <p:nvSpPr>
          <p:cNvPr id="4" name="Espaço reservado para texto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smtClean="0"/>
              <a:t>Editar estilos de texto Mestre</a:t>
            </a:r>
          </a:p>
        </p:txBody>
      </p:sp>
      <p:sp>
        <p:nvSpPr>
          <p:cNvPr id="5" name="Espaço Reservado para Data 4">
            <a:extLst>
              <a:ext uri="{FF2B5EF4-FFF2-40B4-BE49-F238E27FC236}">
                <a16:creationId xmlns:a16="http://schemas.microsoft.com/office/drawing/2014/main" id="{CAD1E234-1CB2-41A0-B40D-7E7F160CBA11}"/>
              </a:ext>
            </a:extLst>
          </p:cNvPr>
          <p:cNvSpPr>
            <a:spLocks noGrp="1"/>
          </p:cNvSpPr>
          <p:nvPr>
            <p:ph type="dt" sz="half" idx="10"/>
          </p:nvPr>
        </p:nvSpPr>
        <p:spPr/>
        <p:txBody>
          <a:bodyPr rtlCol="0"/>
          <a:lstStyle/>
          <a:p>
            <a:pPr rtl="0"/>
            <a:fld id="{8720B5BA-228F-4A1E-AABA-D1BC480BDDE5}" type="datetime1">
              <a:rPr lang="pt-BR" noProof="0" smtClean="0"/>
              <a:t>11/11/2022</a:t>
            </a:fld>
            <a:endParaRPr lang="pt-BR" noProof="0" dirty="0"/>
          </a:p>
        </p:txBody>
      </p:sp>
      <p:sp>
        <p:nvSpPr>
          <p:cNvPr id="6" name="Espaço Reservado para Rodapé 5">
            <a:extLst>
              <a:ext uri="{FF2B5EF4-FFF2-40B4-BE49-F238E27FC236}">
                <a16:creationId xmlns:a16="http://schemas.microsoft.com/office/drawing/2014/main" id="{99FD472E-6334-4051-B4D9-6361A819F792}"/>
              </a:ext>
            </a:extLst>
          </p:cNvPr>
          <p:cNvSpPr>
            <a:spLocks noGrp="1"/>
          </p:cNvSpPr>
          <p:nvPr>
            <p:ph type="ftr" sz="quarter" idx="11"/>
          </p:nvPr>
        </p:nvSpPr>
        <p:spPr/>
        <p:txBody>
          <a:bodyPr rtlCol="0"/>
          <a:lstStyle/>
          <a:p>
            <a:pPr rtl="0"/>
            <a:endParaRPr lang="pt-BR" noProof="0" dirty="0"/>
          </a:p>
        </p:txBody>
      </p:sp>
      <p:sp>
        <p:nvSpPr>
          <p:cNvPr id="7" name="Espaço Reservado para o Número do Slide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rtlCol="0"/>
          <a:lstStyle/>
          <a:p>
            <a:pPr rtl="0"/>
            <a:fld id="{82EE24B5-652C-4DB5-B7C3-B5BBEC1280B1}" type="slidenum">
              <a:rPr lang="pt-BR" noProof="0" smtClean="0"/>
              <a:t>‹nº›</a:t>
            </a:fld>
            <a:endParaRPr lang="pt-BR" noProof="0"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pt-BR" noProof="0" dirty="0" smtClean="0"/>
              <a:t>Clique para editar o estilo de título Mestre</a:t>
            </a:r>
            <a:endParaRPr lang="pt-BR" noProof="0" dirty="0"/>
          </a:p>
        </p:txBody>
      </p:sp>
      <p:sp>
        <p:nvSpPr>
          <p:cNvPr id="3" name="Espaço reservado para texto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pt-BR" noProof="0" dirty="0" smtClean="0"/>
              <a:t>Clique para editar o texto Mestre</a:t>
            </a:r>
          </a:p>
          <a:p>
            <a:pPr lvl="1" rtl="0"/>
            <a:r>
              <a:rPr lang="pt-BR" noProof="0" dirty="0" smtClean="0"/>
              <a:t>Segundo nível</a:t>
            </a:r>
          </a:p>
          <a:p>
            <a:pPr lvl="2" rtl="0"/>
            <a:r>
              <a:rPr lang="pt-BR" noProof="0" dirty="0" smtClean="0"/>
              <a:t>Terceiro nível</a:t>
            </a:r>
          </a:p>
          <a:p>
            <a:pPr lvl="3" rtl="0"/>
            <a:r>
              <a:rPr lang="pt-BR" noProof="0" dirty="0" smtClean="0"/>
              <a:t>Quarto nível</a:t>
            </a:r>
          </a:p>
          <a:p>
            <a:pPr lvl="4" rtl="0"/>
            <a:r>
              <a:rPr lang="pt-BR" noProof="0" dirty="0" smtClean="0"/>
              <a:t>Quinto nível</a:t>
            </a:r>
            <a:endParaRPr lang="pt-BR" noProof="0" dirty="0"/>
          </a:p>
        </p:txBody>
      </p:sp>
      <p:sp>
        <p:nvSpPr>
          <p:cNvPr id="4" name="Espaço Reservado para Data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3088DAC1-3464-443E-9DEF-E31CD1B6A9EE}" type="datetime1">
              <a:rPr lang="pt-BR" noProof="0" smtClean="0"/>
              <a:t>11/11/2022</a:t>
            </a:fld>
            <a:endParaRPr lang="pt-BR" noProof="0" dirty="0"/>
          </a:p>
        </p:txBody>
      </p:sp>
      <p:sp>
        <p:nvSpPr>
          <p:cNvPr id="5" name="Espaço Reservado para Rodapé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pt-BR"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6" name="Espaço Reservado para o Número do Slide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800" i="1">
                <a:solidFill>
                  <a:schemeClr val="tx2">
                    <a:alpha val="70000"/>
                  </a:schemeClr>
                </a:solidFill>
              </a:defRPr>
            </a:lvl1pPr>
          </a:lstStyle>
          <a:p>
            <a:fld id="{82EE24B5-652C-4DB5-B7C3-B5BBEC1280B1}" type="slidenum">
              <a:rPr lang="pt-BR" noProof="0" smtClean="0"/>
              <a:pPr/>
              <a:t>‹nº›</a:t>
            </a:fld>
            <a:endParaRPr lang="pt-BR"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 id="2147483662" r:id="rId12"/>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hyperlink" Target="https://github.com/ronaldosegundojr/Case-Analytics_vSolutions/blob/main/Case%20Analytics_vSolutions.xlsx"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jpg"/><Relationship Id="rId7" Type="http://schemas.openxmlformats.org/officeDocument/2006/relationships/image" Target="../media/image18.sv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6.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Profissionais colaborando em uma mesa usando um laptop">
            <a:extLst>
              <a:ext uri="{FF2B5EF4-FFF2-40B4-BE49-F238E27FC236}">
                <a16:creationId xmlns:a16="http://schemas.microsoft.com/office/drawing/2014/main" id="{1E745F20-F130-4708-BD5A-1A4FF4BE4D0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89460" cy="6858000"/>
          </a:xfrm>
          <a:prstGeom prst="rect">
            <a:avLst/>
          </a:prstGeom>
        </p:spPr>
      </p:pic>
      <p:sp>
        <p:nvSpPr>
          <p:cNvPr id="4" name="objeto 3" descr="Pessoas com documentos">
            <a:extLst>
              <a:ext uri="{FF2B5EF4-FFF2-40B4-BE49-F238E27FC236}">
                <a16:creationId xmlns:a16="http://schemas.microsoft.com/office/drawing/2014/main" id="{0CA2E80D-F3EC-4A5F-8E65-56FEA206EE0F}"/>
              </a:ext>
            </a:extLst>
          </p:cNvPr>
          <p:cNvSpPr/>
          <p:nvPr/>
        </p:nvSpPr>
        <p:spPr bwMode="ltGray">
          <a:xfrm>
            <a:off x="254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pt-BR" dirty="0"/>
          </a:p>
        </p:txBody>
      </p:sp>
      <p:sp>
        <p:nvSpPr>
          <p:cNvPr id="2" name="Título 1">
            <a:extLst>
              <a:ext uri="{FF2B5EF4-FFF2-40B4-BE49-F238E27FC236}">
                <a16:creationId xmlns:a16="http://schemas.microsoft.com/office/drawing/2014/main" id="{AFB6C91D-4B22-49F1-9A0B-ABEB9E1F5A26}"/>
              </a:ext>
            </a:extLst>
          </p:cNvPr>
          <p:cNvSpPr>
            <a:spLocks noGrp="1"/>
          </p:cNvSpPr>
          <p:nvPr>
            <p:ph type="ctrTitle"/>
          </p:nvPr>
        </p:nvSpPr>
        <p:spPr bwMode="ltGray">
          <a:xfrm>
            <a:off x="1446810" y="1831695"/>
            <a:ext cx="9144000" cy="2128049"/>
          </a:xfrm>
        </p:spPr>
        <p:txBody>
          <a:bodyPr rtlCol="0">
            <a:normAutofit fontScale="90000"/>
          </a:bodyPr>
          <a:lstStyle/>
          <a:p>
            <a:r>
              <a:rPr lang="pt-BR" sz="4400" dirty="0"/>
              <a:t>Análise do Case </a:t>
            </a:r>
            <a:r>
              <a:rPr lang="pt-BR" sz="4400" dirty="0" err="1" smtClean="0"/>
              <a:t>Analytics_vSolutions</a:t>
            </a:r>
            <a:r>
              <a:rPr lang="pt-BR" sz="5000" dirty="0" smtClean="0"/>
              <a:t/>
            </a:r>
            <a:br>
              <a:rPr lang="pt-BR" sz="5000" dirty="0" smtClean="0"/>
            </a:br>
            <a:r>
              <a:rPr lang="pt-BR" sz="5000" dirty="0" smtClean="0"/>
              <a:t>APRESENTAÇÃO</a:t>
            </a:r>
            <a:endParaRPr lang="pt-BR" sz="5000" dirty="0">
              <a:solidFill>
                <a:schemeClr val="bg1"/>
              </a:solidFill>
            </a:endParaRPr>
          </a:p>
        </p:txBody>
      </p:sp>
      <p:sp>
        <p:nvSpPr>
          <p:cNvPr id="3" name="Subtítulo 2">
            <a:extLst>
              <a:ext uri="{FF2B5EF4-FFF2-40B4-BE49-F238E27FC236}">
                <a16:creationId xmlns:a16="http://schemas.microsoft.com/office/drawing/2014/main" id="{2F8CF06A-B594-4BA2-8B1E-D649096D742F}"/>
              </a:ext>
            </a:extLst>
          </p:cNvPr>
          <p:cNvSpPr>
            <a:spLocks noGrp="1"/>
          </p:cNvSpPr>
          <p:nvPr>
            <p:ph type="subTitle" idx="1"/>
          </p:nvPr>
        </p:nvSpPr>
        <p:spPr bwMode="blackGray">
          <a:xfrm>
            <a:off x="4044000" y="4221162"/>
            <a:ext cx="4104000" cy="882001"/>
          </a:xfrm>
          <a:solidFill>
            <a:schemeClr val="accent2">
              <a:alpha val="90000"/>
            </a:schemeClr>
          </a:solidFill>
        </p:spPr>
        <p:txBody>
          <a:bodyPr rtlCol="0" anchor="ctr" anchorCtr="0">
            <a:normAutofit/>
          </a:bodyPr>
          <a:lstStyle/>
          <a:p>
            <a:pPr rtl="0"/>
            <a:r>
              <a:rPr lang="pt-BR" sz="2500" b="1" i="1" spc="65" dirty="0" smtClean="0">
                <a:solidFill>
                  <a:schemeClr val="accent1"/>
                </a:solidFill>
                <a:cs typeface="Arial"/>
              </a:rPr>
              <a:t>Oportunidades do negócio</a:t>
            </a:r>
            <a:endParaRPr lang="pt-BR" sz="2500" b="1" i="1" spc="65" dirty="0">
              <a:solidFill>
                <a:schemeClr val="accent1"/>
              </a:solidFill>
              <a:cs typeface="Arial"/>
            </a:endParaRPr>
          </a:p>
        </p:txBody>
      </p:sp>
      <p:sp>
        <p:nvSpPr>
          <p:cNvPr id="6" name="objeto 7" descr="Retângulo bege">
            <a:extLst>
              <a:ext uri="{FF2B5EF4-FFF2-40B4-BE49-F238E27FC236}">
                <a16:creationId xmlns:a16="http://schemas.microsoft.com/office/drawing/2014/main" id="{B36975AA-C62E-46BE-9382-E2CF56FDF817}"/>
              </a:ext>
            </a:extLst>
          </p:cNvPr>
          <p:cNvSpPr/>
          <p:nvPr/>
        </p:nvSpPr>
        <p:spPr bwMode="white">
          <a:xfrm>
            <a:off x="3377250" y="3201294"/>
            <a:ext cx="5472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pPr rtl="0"/>
            <a:endParaRPr lang="pt-BR" dirty="0"/>
          </a:p>
        </p:txBody>
      </p:sp>
    </p:spTree>
    <p:extLst>
      <p:ext uri="{BB962C8B-B14F-4D97-AF65-F5344CB8AC3E}">
        <p14:creationId xmlns:p14="http://schemas.microsoft.com/office/powerpoint/2010/main" val="109355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7" descr="O homem fala por telefone">
            <a:extLst>
              <a:ext uri="{FF2B5EF4-FFF2-40B4-BE49-F238E27FC236}">
                <a16:creationId xmlns:a16="http://schemas.microsoft.com/office/drawing/2014/main"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0"/>
            <a:ext cx="6991350" cy="6858000"/>
          </a:xfrm>
          <a:prstGeom prst="rect">
            <a:avLst/>
          </a:prstGeom>
        </p:spPr>
      </p:pic>
      <p:sp>
        <p:nvSpPr>
          <p:cNvPr id="5" name="objeto 3" descr="Retângulo beg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pPr rtl="0"/>
            <a:endParaRPr lang="pt-BR" dirty="0"/>
          </a:p>
        </p:txBody>
      </p:sp>
      <p:sp>
        <p:nvSpPr>
          <p:cNvPr id="6" name="objeto 6" descr="Retângulo azul">
            <a:extLst>
              <a:ext uri="{FF2B5EF4-FFF2-40B4-BE49-F238E27FC236}">
                <a16:creationId xmlns:a16="http://schemas.microsoft.com/office/drawing/2014/main" id="{9FABC344-E043-45BE-8588-06C658DBCE70}"/>
              </a:ext>
            </a:extLst>
          </p:cNvPr>
          <p:cNvSpPr/>
          <p:nvPr/>
        </p:nvSpPr>
        <p:spPr>
          <a:xfrm>
            <a:off x="5502275" y="1692008"/>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pPr rtl="0"/>
            <a:endParaRPr lang="pt-BR" dirty="0"/>
          </a:p>
        </p:txBody>
      </p:sp>
      <p:sp>
        <p:nvSpPr>
          <p:cNvPr id="2" name="Título 1">
            <a:extLst>
              <a:ext uri="{FF2B5EF4-FFF2-40B4-BE49-F238E27FC236}">
                <a16:creationId xmlns:a16="http://schemas.microsoft.com/office/drawing/2014/main" id="{345C5720-51D4-4632-91CD-936B8AB96750}"/>
              </a:ext>
            </a:extLst>
          </p:cNvPr>
          <p:cNvSpPr>
            <a:spLocks noGrp="1"/>
          </p:cNvSpPr>
          <p:nvPr>
            <p:ph type="title"/>
          </p:nvPr>
        </p:nvSpPr>
        <p:spPr bwMode="white">
          <a:xfrm>
            <a:off x="6198107" y="2331086"/>
            <a:ext cx="5165558" cy="833856"/>
          </a:xfrm>
        </p:spPr>
        <p:txBody>
          <a:bodyPr rtlCol="0"/>
          <a:lstStyle/>
          <a:p>
            <a:pPr rtl="0"/>
            <a:r>
              <a:rPr lang="pt-BR" dirty="0" smtClean="0">
                <a:solidFill>
                  <a:schemeClr val="bg1"/>
                </a:solidFill>
              </a:rPr>
              <a:t>Proposta</a:t>
            </a:r>
            <a:endParaRPr lang="pt-BR" dirty="0"/>
          </a:p>
        </p:txBody>
      </p:sp>
      <p:sp>
        <p:nvSpPr>
          <p:cNvPr id="3" name="Espaço Reservado para o Número do Slide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rtlCol="0"/>
          <a:lstStyle/>
          <a:p>
            <a:pPr rtl="0"/>
            <a:fld id="{82EE24B5-652C-4DB5-B7C3-B5BBEC1280B1}" type="slidenum">
              <a:rPr lang="pt-BR" sz="1000" smtClean="0"/>
              <a:t>2</a:t>
            </a:fld>
            <a:endParaRPr lang="pt-BR" sz="1000" dirty="0"/>
          </a:p>
        </p:txBody>
      </p:sp>
      <p:sp>
        <p:nvSpPr>
          <p:cNvPr id="7" name="objeto 9" descr="Retângulo bege">
            <a:extLst>
              <a:ext uri="{FF2B5EF4-FFF2-40B4-BE49-F238E27FC236}">
                <a16:creationId xmlns:a16="http://schemas.microsoft.com/office/drawing/2014/main" id="{02C6628C-972C-4717-AAF3-D882B30F6658}"/>
              </a:ext>
            </a:extLst>
          </p:cNvPr>
          <p:cNvSpPr/>
          <p:nvPr/>
        </p:nvSpPr>
        <p:spPr bwMode="white">
          <a:xfrm flipV="1">
            <a:off x="6313932" y="2990850"/>
            <a:ext cx="4792218" cy="51574"/>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pPr rtl="0"/>
            <a:endParaRPr lang="pt-BR" dirty="0"/>
          </a:p>
        </p:txBody>
      </p:sp>
      <p:sp>
        <p:nvSpPr>
          <p:cNvPr id="9" name="Espaço Reservado para Conteúdo 3">
            <a:extLst>
              <a:ext uri="{FF2B5EF4-FFF2-40B4-BE49-F238E27FC236}">
                <a16:creationId xmlns:a16="http://schemas.microsoft.com/office/drawing/2014/main" id="{E7A818AB-B120-41D5-88A6-933AB9CAAE68}"/>
              </a:ext>
            </a:extLst>
          </p:cNvPr>
          <p:cNvSpPr txBox="1">
            <a:spLocks/>
          </p:cNvSpPr>
          <p:nvPr/>
        </p:nvSpPr>
        <p:spPr bwMode="white">
          <a:xfrm>
            <a:off x="6188242" y="3217631"/>
            <a:ext cx="5181600" cy="160337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800" i="1" spc="-25" dirty="0">
                <a:solidFill>
                  <a:schemeClr val="bg2">
                    <a:lumMod val="20000"/>
                    <a:lumOff val="80000"/>
                  </a:schemeClr>
                </a:solidFill>
                <a:cs typeface="Arial"/>
              </a:rPr>
              <a:t>Faça uma análise descritiva sobre a categoria de chocolates e traga em formato de </a:t>
            </a:r>
            <a:r>
              <a:rPr lang="pt-BR" sz="1800" i="1" spc="-25" dirty="0" err="1">
                <a:solidFill>
                  <a:schemeClr val="bg2">
                    <a:lumMod val="20000"/>
                    <a:lumOff val="80000"/>
                  </a:schemeClr>
                </a:solidFill>
                <a:cs typeface="Arial"/>
              </a:rPr>
              <a:t>ppt</a:t>
            </a:r>
            <a:r>
              <a:rPr lang="pt-BR" sz="1800" i="1" spc="-25" dirty="0">
                <a:solidFill>
                  <a:schemeClr val="bg2">
                    <a:lumMod val="20000"/>
                    <a:lumOff val="80000"/>
                  </a:schemeClr>
                </a:solidFill>
                <a:cs typeface="Arial"/>
              </a:rPr>
              <a:t>, construindo um </a:t>
            </a:r>
            <a:r>
              <a:rPr lang="pt-BR" sz="1800" i="1" spc="-25" dirty="0" err="1">
                <a:solidFill>
                  <a:schemeClr val="bg2">
                    <a:lumMod val="20000"/>
                    <a:lumOff val="80000"/>
                  </a:schemeClr>
                </a:solidFill>
                <a:cs typeface="Arial"/>
              </a:rPr>
              <a:t>storytelling</a:t>
            </a:r>
            <a:r>
              <a:rPr lang="pt-BR" sz="1800" i="1" spc="-25" dirty="0">
                <a:solidFill>
                  <a:schemeClr val="bg2">
                    <a:lumMod val="20000"/>
                    <a:lumOff val="80000"/>
                  </a:schemeClr>
                </a:solidFill>
                <a:cs typeface="Arial"/>
              </a:rPr>
              <a:t>, os insights extraídos da base de dados e quais são as recomendações para o negócio, baseadas no estudo.</a:t>
            </a:r>
            <a:endParaRPr lang="pt-BR" sz="1800" i="1" spc="-25" dirty="0">
              <a:solidFill>
                <a:schemeClr val="bg2">
                  <a:lumMod val="20000"/>
                  <a:lumOff val="80000"/>
                </a:schemeClr>
              </a:solidFill>
              <a:cs typeface="Arial"/>
            </a:endParaRPr>
          </a:p>
        </p:txBody>
      </p:sp>
    </p:spTree>
    <p:extLst>
      <p:ext uri="{BB962C8B-B14F-4D97-AF65-F5344CB8AC3E}">
        <p14:creationId xmlns:p14="http://schemas.microsoft.com/office/powerpoint/2010/main" val="179394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Espaço Reservado para Imagem 20" descr="Aperto de mão de duas pessoas">
            <a:extLst>
              <a:ext uri="{FF2B5EF4-FFF2-40B4-BE49-F238E27FC236}">
                <a16:creationId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to 3" descr="Retângulo azul">
            <a:extLst>
              <a:ext uri="{FF2B5EF4-FFF2-40B4-BE49-F238E27FC236}">
                <a16:creationId xmlns:a16="http://schemas.microsoft.com/office/drawing/2014/main" id="{2D225086-68BE-4168-8F17-9443ADD89675}"/>
              </a:ext>
            </a:extLst>
          </p:cNvPr>
          <p:cNvSpPr/>
          <p:nvPr/>
        </p:nvSpPr>
        <p:spPr>
          <a:xfrm>
            <a:off x="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r>
              <a:rPr lang="pt-BR" dirty="0" smtClean="0"/>
              <a:t>t</a:t>
            </a:r>
            <a:endParaRPr lang="pt-BR" dirty="0"/>
          </a:p>
        </p:txBody>
      </p:sp>
      <p:sp>
        <p:nvSpPr>
          <p:cNvPr id="23" name="Oval 22" descr="Oval bege">
            <a:extLst>
              <a:ext uri="{FF2B5EF4-FFF2-40B4-BE49-F238E27FC236}">
                <a16:creationId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 name="Espaço Reservado para o Número do Slide 1">
            <a:extLst>
              <a:ext uri="{FF2B5EF4-FFF2-40B4-BE49-F238E27FC236}">
                <a16:creationId xmlns:a16="http://schemas.microsoft.com/office/drawing/2014/main" id="{3790A3AE-E658-426D-96CD-CB0614B7418A}"/>
              </a:ext>
            </a:extLst>
          </p:cNvPr>
          <p:cNvSpPr>
            <a:spLocks noGrp="1"/>
          </p:cNvSpPr>
          <p:nvPr>
            <p:ph type="sldNum" sz="quarter" idx="12"/>
          </p:nvPr>
        </p:nvSpPr>
        <p:spPr/>
        <p:txBody>
          <a:bodyPr rtlCol="0"/>
          <a:lstStyle/>
          <a:p>
            <a:pPr rtl="0"/>
            <a:fld id="{82EE24B5-652C-4DB5-B7C3-B5BBEC1280B1}" type="slidenum">
              <a:rPr lang="pt-BR" sz="1000" smtClean="0"/>
              <a:t>3</a:t>
            </a:fld>
            <a:endParaRPr lang="pt-BR" sz="1000" dirty="0"/>
          </a:p>
        </p:txBody>
      </p:sp>
      <p:sp>
        <p:nvSpPr>
          <p:cNvPr id="6" name="Título 5">
            <a:extLst>
              <a:ext uri="{FF2B5EF4-FFF2-40B4-BE49-F238E27FC236}">
                <a16:creationId xmlns:a16="http://schemas.microsoft.com/office/drawing/2014/main" id="{6BDEDF39-62EC-40AF-98F4-06A79F1F80F1}"/>
              </a:ext>
            </a:extLst>
          </p:cNvPr>
          <p:cNvSpPr>
            <a:spLocks noGrp="1"/>
          </p:cNvSpPr>
          <p:nvPr>
            <p:ph type="title"/>
          </p:nvPr>
        </p:nvSpPr>
        <p:spPr bwMode="ltGray">
          <a:xfrm>
            <a:off x="818028" y="365125"/>
            <a:ext cx="10515600" cy="1325563"/>
          </a:xfrm>
        </p:spPr>
        <p:txBody>
          <a:bodyPr rtlCol="0"/>
          <a:lstStyle/>
          <a:p>
            <a:pPr rtl="0"/>
            <a:r>
              <a:rPr lang="pt-BR" dirty="0" smtClean="0">
                <a:solidFill>
                  <a:schemeClr val="bg1"/>
                </a:solidFill>
              </a:rPr>
              <a:t>Am</a:t>
            </a:r>
            <a:r>
              <a:rPr lang="pt-BR" dirty="0" smtClean="0"/>
              <a:t>ostra</a:t>
            </a:r>
            <a:endParaRPr lang="pt-BR" dirty="0"/>
          </a:p>
        </p:txBody>
      </p:sp>
      <p:sp>
        <p:nvSpPr>
          <p:cNvPr id="7" name="Espaço Reservado para Conteúdo 6">
            <a:extLst>
              <a:ext uri="{FF2B5EF4-FFF2-40B4-BE49-F238E27FC236}">
                <a16:creationId xmlns:a16="http://schemas.microsoft.com/office/drawing/2014/main" id="{23DC0E4E-6822-467C-96E3-77C667B41D2B}"/>
              </a:ext>
            </a:extLst>
          </p:cNvPr>
          <p:cNvSpPr>
            <a:spLocks noGrp="1"/>
          </p:cNvSpPr>
          <p:nvPr>
            <p:ph sz="half" idx="1"/>
          </p:nvPr>
        </p:nvSpPr>
        <p:spPr bwMode="white">
          <a:xfrm>
            <a:off x="1337076" y="1616762"/>
            <a:ext cx="10488884" cy="2146629"/>
          </a:xfrm>
        </p:spPr>
        <p:txBody>
          <a:bodyPr rtlCol="0">
            <a:noAutofit/>
          </a:bodyPr>
          <a:lstStyle/>
          <a:p>
            <a:pPr marL="12700" rtl="0">
              <a:lnSpc>
                <a:spcPct val="120000"/>
              </a:lnSpc>
              <a:spcBef>
                <a:spcPts val="100"/>
              </a:spcBef>
            </a:pPr>
            <a:r>
              <a:rPr lang="pt-BR" sz="1900" b="1" dirty="0" smtClean="0">
                <a:solidFill>
                  <a:schemeClr val="bg1"/>
                </a:solidFill>
              </a:rPr>
              <a:t>Cenário da amostra</a:t>
            </a:r>
            <a:endParaRPr lang="pt-BR" sz="1900" b="1" dirty="0" smtClean="0">
              <a:solidFill>
                <a:schemeClr val="bg1"/>
              </a:solidFill>
            </a:endParaRPr>
          </a:p>
          <a:p>
            <a:pPr marR="5080" rtl="0">
              <a:lnSpc>
                <a:spcPct val="100000"/>
              </a:lnSpc>
              <a:spcBef>
                <a:spcPts val="600"/>
              </a:spcBef>
            </a:pPr>
            <a:r>
              <a:rPr lang="pt-BR" sz="1400" i="1" spc="-15" dirty="0" smtClean="0">
                <a:solidFill>
                  <a:schemeClr val="bg2">
                    <a:lumMod val="20000"/>
                    <a:lumOff val="80000"/>
                  </a:schemeClr>
                </a:solidFill>
                <a:cs typeface="Arial"/>
              </a:rPr>
              <a:t>O período analisado corresponde a 24 meses (2015-2016).</a:t>
            </a:r>
          </a:p>
          <a:p>
            <a:pPr marR="5080" rtl="0">
              <a:lnSpc>
                <a:spcPct val="120000"/>
              </a:lnSpc>
              <a:spcBef>
                <a:spcPts val="600"/>
              </a:spcBef>
            </a:pPr>
            <a:r>
              <a:rPr lang="pt-BR" sz="1400" i="1" spc="-15" dirty="0" smtClean="0">
                <a:solidFill>
                  <a:schemeClr val="bg2">
                    <a:lumMod val="20000"/>
                    <a:lumOff val="80000"/>
                  </a:schemeClr>
                </a:solidFill>
                <a:cs typeface="Arial"/>
              </a:rPr>
              <a:t>Os dados considerados foram Mercado, Fabricante, Segmento, Tipo (Vendas em KG, Vendas em R$ e Vendas em Unidade) e </a:t>
            </a:r>
            <a:r>
              <a:rPr lang="pt-BR" sz="1400" i="1" spc="-15" dirty="0" err="1" smtClean="0">
                <a:solidFill>
                  <a:schemeClr val="bg2">
                    <a:lumMod val="20000"/>
                    <a:lumOff val="80000"/>
                  </a:schemeClr>
                </a:solidFill>
                <a:cs typeface="Arial"/>
              </a:rPr>
              <a:t>Periodo</a:t>
            </a:r>
            <a:r>
              <a:rPr lang="pt-BR" sz="1400" i="1" spc="-15" dirty="0">
                <a:solidFill>
                  <a:schemeClr val="bg2">
                    <a:lumMod val="20000"/>
                    <a:lumOff val="80000"/>
                  </a:schemeClr>
                </a:solidFill>
                <a:cs typeface="Arial"/>
              </a:rPr>
              <a:t> </a:t>
            </a:r>
            <a:r>
              <a:rPr lang="pt-BR" sz="1400" i="1" spc="-15" dirty="0" smtClean="0">
                <a:solidFill>
                  <a:schemeClr val="bg2">
                    <a:lumMod val="20000"/>
                    <a:lumOff val="80000"/>
                  </a:schemeClr>
                </a:solidFill>
                <a:cs typeface="Arial"/>
              </a:rPr>
              <a:t>(Meses/Ano)</a:t>
            </a:r>
            <a:r>
              <a:rPr lang="pt-BR" sz="1400" i="1" spc="-15" dirty="0" smtClean="0">
                <a:solidFill>
                  <a:schemeClr val="bg2">
                    <a:lumMod val="20000"/>
                    <a:lumOff val="80000"/>
                  </a:schemeClr>
                </a:solidFill>
                <a:cs typeface="Arial"/>
              </a:rPr>
              <a:t>.</a:t>
            </a:r>
          </a:p>
          <a:p>
            <a:pPr marR="5080" rtl="0">
              <a:lnSpc>
                <a:spcPct val="120000"/>
              </a:lnSpc>
              <a:spcBef>
                <a:spcPts val="600"/>
              </a:spcBef>
            </a:pPr>
            <a:r>
              <a:rPr lang="pt-BR" sz="1400" i="1" spc="-15" dirty="0" smtClean="0">
                <a:solidFill>
                  <a:schemeClr val="bg2">
                    <a:lumMod val="20000"/>
                    <a:lumOff val="80000"/>
                  </a:schemeClr>
                </a:solidFill>
                <a:cs typeface="Arial"/>
              </a:rPr>
              <a:t>Unifiquei todas essas informações para poder utilizar como fonte de dados.</a:t>
            </a:r>
            <a:endParaRPr lang="pt-BR" sz="1400" i="1" spc="-15" dirty="0">
              <a:solidFill>
                <a:schemeClr val="bg2">
                  <a:lumMod val="20000"/>
                  <a:lumOff val="80000"/>
                </a:schemeClr>
              </a:solidFill>
              <a:cs typeface="Arial"/>
            </a:endParaRPr>
          </a:p>
        </p:txBody>
      </p:sp>
      <p:pic>
        <p:nvPicPr>
          <p:cNvPr id="36" name="Espaço Reservado para Imagem 35" descr="Ícone de verificação">
            <a:extLst>
              <a:ext uri="{FF2B5EF4-FFF2-40B4-BE49-F238E27FC236}">
                <a16:creationId xmlns:a16="http://schemas.microsoft.com/office/drawing/2014/main" id="{1A9D8BC9-CF04-4A6C-89E6-E6A18D7419F0}"/>
              </a:ext>
            </a:extLst>
          </p:cNvPr>
          <p:cNvPicPr>
            <a:picLocks noGrp="1" noChangeAspect="1"/>
          </p:cNvPicPr>
          <p:nvPr>
            <p:ph type="pic" sz="quarter" idx="19"/>
          </p:nvPr>
        </p:nvPicPr>
        <p:blipFill>
          <a:blip r:embed="rId4" cstate="hqprint">
            <a:extLst>
              <a:ext uri="{28A0092B-C50C-407E-A947-70E740481C1C}">
                <a14:useLocalDpi xmlns:a14="http://schemas.microsoft.com/office/drawing/2010/main" val="0"/>
              </a:ext>
            </a:extLst>
          </a:blip>
          <a:srcRect/>
          <a:stretch>
            <a:fillRect/>
          </a:stretch>
        </p:blipFill>
        <p:spPr bwMode="white">
          <a:xfrm>
            <a:off x="838200" y="1679575"/>
            <a:ext cx="576000" cy="576000"/>
          </a:xfrm>
        </p:spPr>
      </p:pic>
      <p:sp>
        <p:nvSpPr>
          <p:cNvPr id="24" name="objeto 5" descr="Retângulo bege">
            <a:extLst>
              <a:ext uri="{FF2B5EF4-FFF2-40B4-BE49-F238E27FC236}">
                <a16:creationId xmlns:a16="http://schemas.microsoft.com/office/drawing/2014/main" id="{73ED10AC-D04B-401B-A6A1-6069912D1664}"/>
              </a:ext>
            </a:extLst>
          </p:cNvPr>
          <p:cNvSpPr/>
          <p:nvPr/>
        </p:nvSpPr>
        <p:spPr bwMode="ltGray">
          <a:xfrm flipV="1">
            <a:off x="929705" y="1293403"/>
            <a:ext cx="4024452"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pPr rtl="0"/>
            <a:endParaRPr lang="pt-BR" dirty="0"/>
          </a:p>
        </p:txBody>
      </p:sp>
      <p:sp>
        <p:nvSpPr>
          <p:cNvPr id="30" name="Espaço Reservado para Conteúdo 6">
            <a:extLst>
              <a:ext uri="{FF2B5EF4-FFF2-40B4-BE49-F238E27FC236}">
                <a16:creationId xmlns:a16="http://schemas.microsoft.com/office/drawing/2014/main" id="{23DC0E4E-6822-467C-96E3-77C667B41D2B}"/>
              </a:ext>
            </a:extLst>
          </p:cNvPr>
          <p:cNvSpPr>
            <a:spLocks noGrp="1"/>
          </p:cNvSpPr>
          <p:nvPr>
            <p:ph sz="half" idx="1"/>
          </p:nvPr>
        </p:nvSpPr>
        <p:spPr bwMode="white">
          <a:xfrm>
            <a:off x="1337076" y="3593771"/>
            <a:ext cx="10488884" cy="2146629"/>
          </a:xfrm>
        </p:spPr>
        <p:txBody>
          <a:bodyPr rtlCol="0">
            <a:noAutofit/>
          </a:bodyPr>
          <a:lstStyle/>
          <a:p>
            <a:pPr marL="12700" rtl="0">
              <a:lnSpc>
                <a:spcPct val="120000"/>
              </a:lnSpc>
              <a:spcBef>
                <a:spcPts val="100"/>
              </a:spcBef>
            </a:pPr>
            <a:r>
              <a:rPr lang="pt-BR" sz="1900" b="1" dirty="0" smtClean="0">
                <a:solidFill>
                  <a:schemeClr val="bg1"/>
                </a:solidFill>
              </a:rPr>
              <a:t>Planilha de Referência</a:t>
            </a:r>
            <a:endParaRPr lang="pt-BR" sz="1900" b="1" dirty="0" smtClean="0">
              <a:solidFill>
                <a:schemeClr val="bg1"/>
              </a:solidFill>
            </a:endParaRPr>
          </a:p>
          <a:p>
            <a:pPr marR="5080">
              <a:lnSpc>
                <a:spcPct val="100000"/>
              </a:lnSpc>
              <a:spcBef>
                <a:spcPts val="600"/>
              </a:spcBef>
            </a:pPr>
            <a:r>
              <a:rPr lang="pt-BR" sz="1400" i="1" spc="-15" dirty="0" smtClean="0">
                <a:solidFill>
                  <a:schemeClr val="bg2">
                    <a:lumMod val="20000"/>
                    <a:lumOff val="80000"/>
                  </a:schemeClr>
                </a:solidFill>
                <a:cs typeface="Arial"/>
              </a:rPr>
              <a:t>A planilha utilizada para construir essa análise está disponível </a:t>
            </a:r>
            <a:r>
              <a:rPr lang="pt-BR" sz="1400" i="1" spc="-15" dirty="0">
                <a:solidFill>
                  <a:schemeClr val="bg2">
                    <a:lumMod val="20000"/>
                    <a:lumOff val="80000"/>
                  </a:schemeClr>
                </a:solidFill>
                <a:cs typeface="Arial"/>
              </a:rPr>
              <a:t>em: </a:t>
            </a:r>
            <a:r>
              <a:rPr lang="pt-BR" sz="1400" i="1" spc="-15" dirty="0">
                <a:solidFill>
                  <a:schemeClr val="bg1"/>
                </a:solidFill>
                <a:cs typeface="Arial"/>
                <a:hlinkClick r:id="rId5"/>
              </a:rPr>
              <a:t>https://github.com/ronaldosegundojr/Case-Analytics_vSolutions/blob/main/Case%20Analytics_vSolutions.xlsx</a:t>
            </a:r>
            <a:endParaRPr lang="pt-BR" sz="1400" i="1" spc="-15" dirty="0">
              <a:solidFill>
                <a:schemeClr val="bg1"/>
              </a:solidFill>
              <a:cs typeface="Arial"/>
            </a:endParaRPr>
          </a:p>
        </p:txBody>
      </p:sp>
      <p:pic>
        <p:nvPicPr>
          <p:cNvPr id="31" name="Espaço Reservado para Imagem 35" descr="Ícone de verificação">
            <a:extLst>
              <a:ext uri="{FF2B5EF4-FFF2-40B4-BE49-F238E27FC236}">
                <a16:creationId xmlns:a16="http://schemas.microsoft.com/office/drawing/2014/main" id="{1A9D8BC9-CF04-4A6C-89E6-E6A18D7419F0}"/>
              </a:ext>
            </a:extLst>
          </p:cNvPr>
          <p:cNvPicPr>
            <a:picLocks noGrp="1" noChangeAspect="1"/>
          </p:cNvPicPr>
          <p:nvPr>
            <p:ph type="pic" sz="quarter" idx="19"/>
          </p:nvPr>
        </p:nvPicPr>
        <p:blipFill>
          <a:blip r:embed="rId4" cstate="hqprint">
            <a:extLst>
              <a:ext uri="{28A0092B-C50C-407E-A947-70E740481C1C}">
                <a14:useLocalDpi xmlns:a14="http://schemas.microsoft.com/office/drawing/2010/main" val="0"/>
              </a:ext>
            </a:extLst>
          </a:blip>
          <a:srcRect/>
          <a:stretch>
            <a:fillRect/>
          </a:stretch>
        </p:blipFill>
        <p:spPr bwMode="white">
          <a:xfrm>
            <a:off x="929705" y="3519876"/>
            <a:ext cx="576000" cy="576000"/>
          </a:xfrm>
        </p:spPr>
      </p:pic>
    </p:spTree>
    <p:extLst>
      <p:ext uri="{BB962C8B-B14F-4D97-AF65-F5344CB8AC3E}">
        <p14:creationId xmlns:p14="http://schemas.microsoft.com/office/powerpoint/2010/main" val="3366032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Espaço Reservado para Imagem 20" descr="Aperto de mão de duas pessoas">
            <a:extLst>
              <a:ext uri="{FF2B5EF4-FFF2-40B4-BE49-F238E27FC236}">
                <a16:creationId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to 3" descr="Retângulo azul">
            <a:extLst>
              <a:ext uri="{FF2B5EF4-FFF2-40B4-BE49-F238E27FC236}">
                <a16:creationId xmlns:a16="http://schemas.microsoft.com/office/drawing/2014/main" id="{2D225086-68BE-4168-8F17-9443ADD89675}"/>
              </a:ext>
            </a:extLst>
          </p:cNvPr>
          <p:cNvSpPr/>
          <p:nvPr/>
        </p:nvSpPr>
        <p:spPr>
          <a:xfrm>
            <a:off x="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r>
              <a:rPr lang="pt-BR" dirty="0" smtClean="0"/>
              <a:t>t</a:t>
            </a:r>
            <a:endParaRPr lang="pt-BR" dirty="0"/>
          </a:p>
        </p:txBody>
      </p:sp>
      <p:sp>
        <p:nvSpPr>
          <p:cNvPr id="23" name="Oval 22" descr="Oval bege">
            <a:extLst>
              <a:ext uri="{FF2B5EF4-FFF2-40B4-BE49-F238E27FC236}">
                <a16:creationId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 name="Espaço Reservado para o Número do Slide 1">
            <a:extLst>
              <a:ext uri="{FF2B5EF4-FFF2-40B4-BE49-F238E27FC236}">
                <a16:creationId xmlns:a16="http://schemas.microsoft.com/office/drawing/2014/main" id="{3790A3AE-E658-426D-96CD-CB0614B7418A}"/>
              </a:ext>
            </a:extLst>
          </p:cNvPr>
          <p:cNvSpPr>
            <a:spLocks noGrp="1"/>
          </p:cNvSpPr>
          <p:nvPr>
            <p:ph type="sldNum" sz="quarter" idx="12"/>
          </p:nvPr>
        </p:nvSpPr>
        <p:spPr/>
        <p:txBody>
          <a:bodyPr rtlCol="0"/>
          <a:lstStyle/>
          <a:p>
            <a:pPr rtl="0"/>
            <a:fld id="{82EE24B5-652C-4DB5-B7C3-B5BBEC1280B1}" type="slidenum">
              <a:rPr lang="pt-BR" sz="1000" smtClean="0"/>
              <a:t>4</a:t>
            </a:fld>
            <a:endParaRPr lang="pt-BR" sz="1000" dirty="0"/>
          </a:p>
        </p:txBody>
      </p:sp>
      <p:sp>
        <p:nvSpPr>
          <p:cNvPr id="6" name="Título 5">
            <a:extLst>
              <a:ext uri="{FF2B5EF4-FFF2-40B4-BE49-F238E27FC236}">
                <a16:creationId xmlns:a16="http://schemas.microsoft.com/office/drawing/2014/main" id="{6BDEDF39-62EC-40AF-98F4-06A79F1F80F1}"/>
              </a:ext>
            </a:extLst>
          </p:cNvPr>
          <p:cNvSpPr>
            <a:spLocks noGrp="1"/>
          </p:cNvSpPr>
          <p:nvPr>
            <p:ph type="title"/>
          </p:nvPr>
        </p:nvSpPr>
        <p:spPr bwMode="ltGray">
          <a:xfrm>
            <a:off x="818028" y="365125"/>
            <a:ext cx="10515600" cy="1325563"/>
          </a:xfrm>
        </p:spPr>
        <p:txBody>
          <a:bodyPr rtlCol="0"/>
          <a:lstStyle/>
          <a:p>
            <a:pPr rtl="0"/>
            <a:r>
              <a:rPr lang="pt-BR" dirty="0" smtClean="0">
                <a:solidFill>
                  <a:schemeClr val="bg1"/>
                </a:solidFill>
              </a:rPr>
              <a:t>Plano de Ação</a:t>
            </a:r>
            <a:endParaRPr lang="pt-BR" dirty="0"/>
          </a:p>
        </p:txBody>
      </p:sp>
      <p:sp>
        <p:nvSpPr>
          <p:cNvPr id="7" name="Espaço Reservado para Conteúdo 6">
            <a:extLst>
              <a:ext uri="{FF2B5EF4-FFF2-40B4-BE49-F238E27FC236}">
                <a16:creationId xmlns:a16="http://schemas.microsoft.com/office/drawing/2014/main" id="{23DC0E4E-6822-467C-96E3-77C667B41D2B}"/>
              </a:ext>
            </a:extLst>
          </p:cNvPr>
          <p:cNvSpPr>
            <a:spLocks noGrp="1"/>
          </p:cNvSpPr>
          <p:nvPr>
            <p:ph sz="half" idx="1"/>
          </p:nvPr>
        </p:nvSpPr>
        <p:spPr bwMode="white">
          <a:xfrm>
            <a:off x="457050" y="4774886"/>
            <a:ext cx="10554745" cy="1964361"/>
          </a:xfrm>
        </p:spPr>
        <p:txBody>
          <a:bodyPr rtlCol="0">
            <a:noAutofit/>
          </a:bodyPr>
          <a:lstStyle/>
          <a:p>
            <a:pPr marL="12700">
              <a:lnSpc>
                <a:spcPct val="120000"/>
              </a:lnSpc>
              <a:spcBef>
                <a:spcPts val="100"/>
              </a:spcBef>
            </a:pPr>
            <a:r>
              <a:rPr lang="pt-BR" sz="1900" b="1" dirty="0">
                <a:solidFill>
                  <a:schemeClr val="bg1"/>
                </a:solidFill>
              </a:rPr>
              <a:t>Resultados e Sugestões</a:t>
            </a:r>
          </a:p>
          <a:p>
            <a:pPr>
              <a:lnSpc>
                <a:spcPct val="100000"/>
              </a:lnSpc>
              <a:spcBef>
                <a:spcPts val="600"/>
              </a:spcBef>
            </a:pPr>
            <a:r>
              <a:rPr lang="pt-BR" sz="1200" dirty="0" smtClean="0">
                <a:solidFill>
                  <a:schemeClr val="bg1"/>
                </a:solidFill>
              </a:rPr>
              <a:t>Os </a:t>
            </a:r>
            <a:r>
              <a:rPr lang="pt-BR" sz="1200" dirty="0">
                <a:solidFill>
                  <a:schemeClr val="bg1"/>
                </a:solidFill>
              </a:rPr>
              <a:t>3 produtos de chocolate mais vendidos (Unidades) entre 2015 e 2016 foram: 1³ Tablete, 2° Bombom, 3° </a:t>
            </a:r>
            <a:r>
              <a:rPr lang="pt-BR" sz="1200" dirty="0" err="1">
                <a:solidFill>
                  <a:schemeClr val="bg1"/>
                </a:solidFill>
              </a:rPr>
              <a:t>Snack</a:t>
            </a:r>
            <a:r>
              <a:rPr lang="pt-BR" sz="1200" dirty="0">
                <a:solidFill>
                  <a:schemeClr val="bg1"/>
                </a:solidFill>
              </a:rPr>
              <a:t>.</a:t>
            </a:r>
          </a:p>
          <a:p>
            <a:pPr>
              <a:lnSpc>
                <a:spcPct val="100000"/>
              </a:lnSpc>
              <a:spcBef>
                <a:spcPts val="600"/>
              </a:spcBef>
            </a:pPr>
            <a:r>
              <a:rPr lang="pt-BR" sz="1200" dirty="0">
                <a:solidFill>
                  <a:schemeClr val="bg1"/>
                </a:solidFill>
              </a:rPr>
              <a:t>Já os 3 produtos menos vendidos nesse mesmo </a:t>
            </a:r>
            <a:r>
              <a:rPr lang="pt-BR" sz="1200" dirty="0" smtClean="0">
                <a:solidFill>
                  <a:schemeClr val="bg1"/>
                </a:solidFill>
              </a:rPr>
              <a:t>período foram: 1</a:t>
            </a:r>
            <a:r>
              <a:rPr lang="pt-BR" sz="1200" dirty="0">
                <a:solidFill>
                  <a:schemeClr val="bg1"/>
                </a:solidFill>
              </a:rPr>
              <a:t>° Ovinho, 2° Formato Variado, 3° Confeito</a:t>
            </a:r>
            <a:r>
              <a:rPr lang="pt-BR" sz="1200" dirty="0" smtClean="0">
                <a:solidFill>
                  <a:schemeClr val="bg1"/>
                </a:solidFill>
              </a:rPr>
              <a:t>.</a:t>
            </a:r>
          </a:p>
          <a:p>
            <a:pPr>
              <a:lnSpc>
                <a:spcPct val="100000"/>
              </a:lnSpc>
              <a:spcBef>
                <a:spcPts val="600"/>
              </a:spcBef>
            </a:pPr>
            <a:r>
              <a:rPr lang="pt-BR" sz="1200" dirty="0" smtClean="0">
                <a:solidFill>
                  <a:schemeClr val="bg1"/>
                </a:solidFill>
              </a:rPr>
              <a:t>Com base nisso é possível adotar algumas posturas, inicialmente manter as campanhas de marketing utilizadas para os produtos mais vendidos para manter o número de vendas dos mesmos e nos produtos menos vendidos, criar novas estratégias para divulgar melhor esses segmentos e atrair novos consumidores. Além disso analisar os períodos em que foram obtidas mais vendas por segmento e criar posturas para os preços no próximo ano.</a:t>
            </a:r>
          </a:p>
          <a:p>
            <a:pPr>
              <a:lnSpc>
                <a:spcPct val="100000"/>
              </a:lnSpc>
              <a:spcBef>
                <a:spcPts val="600"/>
              </a:spcBef>
            </a:pPr>
            <a:r>
              <a:rPr lang="pt-BR" sz="1200" dirty="0" smtClean="0">
                <a:solidFill>
                  <a:schemeClr val="bg1"/>
                </a:solidFill>
              </a:rPr>
              <a:t>Por fim, analisar os mercados e planejar onde manter as rotinas e em quais mercados devem adotar novas posturas de crescimento.</a:t>
            </a:r>
          </a:p>
        </p:txBody>
      </p:sp>
      <p:pic>
        <p:nvPicPr>
          <p:cNvPr id="36" name="Espaço Reservado para Imagem 35" descr="Ícone de verificação">
            <a:extLst>
              <a:ext uri="{FF2B5EF4-FFF2-40B4-BE49-F238E27FC236}">
                <a16:creationId xmlns:a16="http://schemas.microsoft.com/office/drawing/2014/main" id="{1A9D8BC9-CF04-4A6C-89E6-E6A18D7419F0}"/>
              </a:ext>
            </a:extLst>
          </p:cNvPr>
          <p:cNvPicPr>
            <a:picLocks noGrp="1" noChangeAspect="1"/>
          </p:cNvPicPr>
          <p:nvPr>
            <p:ph type="pic" sz="quarter" idx="19"/>
          </p:nvPr>
        </p:nvPicPr>
        <p:blipFill>
          <a:blip r:embed="rId4" cstate="hqprint">
            <a:extLst>
              <a:ext uri="{28A0092B-C50C-407E-A947-70E740481C1C}">
                <a14:useLocalDpi xmlns:a14="http://schemas.microsoft.com/office/drawing/2010/main" val="0"/>
              </a:ext>
            </a:extLst>
          </a:blip>
          <a:srcRect/>
          <a:stretch>
            <a:fillRect/>
          </a:stretch>
        </p:blipFill>
        <p:spPr bwMode="white">
          <a:xfrm>
            <a:off x="24900" y="4722456"/>
            <a:ext cx="576000" cy="576000"/>
          </a:xfrm>
        </p:spPr>
      </p:pic>
      <p:sp>
        <p:nvSpPr>
          <p:cNvPr id="24" name="objeto 5" descr="Retângulo bege">
            <a:extLst>
              <a:ext uri="{FF2B5EF4-FFF2-40B4-BE49-F238E27FC236}">
                <a16:creationId xmlns:a16="http://schemas.microsoft.com/office/drawing/2014/main" id="{73ED10AC-D04B-401B-A6A1-6069912D1664}"/>
              </a:ext>
            </a:extLst>
          </p:cNvPr>
          <p:cNvSpPr/>
          <p:nvPr/>
        </p:nvSpPr>
        <p:spPr bwMode="ltGray">
          <a:xfrm flipV="1">
            <a:off x="929705" y="1293403"/>
            <a:ext cx="4024452"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pPr rtl="0"/>
            <a:endParaRPr lang="pt-BR" dirty="0"/>
          </a:p>
        </p:txBody>
      </p:sp>
      <p:pic>
        <p:nvPicPr>
          <p:cNvPr id="10" name="Imagem 9"/>
          <p:cNvPicPr>
            <a:picLocks noChangeAspect="1"/>
          </p:cNvPicPr>
          <p:nvPr/>
        </p:nvPicPr>
        <p:blipFill>
          <a:blip r:embed="rId5"/>
          <a:stretch>
            <a:fillRect/>
          </a:stretch>
        </p:blipFill>
        <p:spPr>
          <a:xfrm>
            <a:off x="433915" y="1505242"/>
            <a:ext cx="6628635" cy="3217214"/>
          </a:xfrm>
          <a:prstGeom prst="rect">
            <a:avLst/>
          </a:prstGeom>
        </p:spPr>
      </p:pic>
      <p:pic>
        <p:nvPicPr>
          <p:cNvPr id="11" name="Imagem 10"/>
          <p:cNvPicPr>
            <a:picLocks noChangeAspect="1"/>
          </p:cNvPicPr>
          <p:nvPr/>
        </p:nvPicPr>
        <p:blipFill>
          <a:blip r:embed="rId6"/>
          <a:stretch>
            <a:fillRect/>
          </a:stretch>
        </p:blipFill>
        <p:spPr>
          <a:xfrm>
            <a:off x="7471565" y="359388"/>
            <a:ext cx="3997279" cy="2291709"/>
          </a:xfrm>
          <a:prstGeom prst="rect">
            <a:avLst/>
          </a:prstGeom>
        </p:spPr>
      </p:pic>
      <p:pic>
        <p:nvPicPr>
          <p:cNvPr id="12" name="Imagem 11"/>
          <p:cNvPicPr>
            <a:picLocks noChangeAspect="1"/>
          </p:cNvPicPr>
          <p:nvPr/>
        </p:nvPicPr>
        <p:blipFill>
          <a:blip r:embed="rId7"/>
          <a:stretch>
            <a:fillRect/>
          </a:stretch>
        </p:blipFill>
        <p:spPr>
          <a:xfrm>
            <a:off x="7471564" y="2737757"/>
            <a:ext cx="3997279" cy="2378372"/>
          </a:xfrm>
          <a:prstGeom prst="rect">
            <a:avLst/>
          </a:prstGeom>
        </p:spPr>
      </p:pic>
    </p:spTree>
    <p:extLst>
      <p:ext uri="{BB962C8B-B14F-4D97-AF65-F5344CB8AC3E}">
        <p14:creationId xmlns:p14="http://schemas.microsoft.com/office/powerpoint/2010/main" val="263209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ço Reservado para Conteúdo 6" descr="Retângulo azul">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8" name="objeto 3" descr="Retângulo azul">
            <a:extLst>
              <a:ext uri="{FF2B5EF4-FFF2-40B4-BE49-F238E27FC236}">
                <a16:creationId xmlns:a16="http://schemas.microsoft.com/office/drawing/2014/main" id="{A277388B-76FD-44C4-B506-F8A157E57C65}"/>
              </a:ext>
            </a:extLst>
          </p:cNvPr>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pt-BR" dirty="0"/>
          </a:p>
        </p:txBody>
      </p:sp>
      <p:sp>
        <p:nvSpPr>
          <p:cNvPr id="9" name="Oval 8" descr="Oval bege">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 name="Título 1">
            <a:extLst>
              <a:ext uri="{FF2B5EF4-FFF2-40B4-BE49-F238E27FC236}">
                <a16:creationId xmlns:a16="http://schemas.microsoft.com/office/drawing/2014/main" id="{04D00B79-44BB-4D5F-B51D-2270A854D77A}"/>
              </a:ext>
            </a:extLst>
          </p:cNvPr>
          <p:cNvSpPr>
            <a:spLocks noGrp="1"/>
          </p:cNvSpPr>
          <p:nvPr>
            <p:ph type="title"/>
          </p:nvPr>
        </p:nvSpPr>
        <p:spPr bwMode="white">
          <a:xfrm>
            <a:off x="121024" y="-195973"/>
            <a:ext cx="10515600" cy="1325563"/>
          </a:xfrm>
        </p:spPr>
        <p:txBody>
          <a:bodyPr rtlCol="0"/>
          <a:lstStyle/>
          <a:p>
            <a:pPr rtl="0"/>
            <a:r>
              <a:rPr lang="pt-BR" dirty="0" smtClean="0">
                <a:solidFill>
                  <a:schemeClr val="bg1"/>
                </a:solidFill>
              </a:rPr>
              <a:t>Cenário por Mercado</a:t>
            </a:r>
            <a:endParaRPr lang="pt-BR" dirty="0"/>
          </a:p>
        </p:txBody>
      </p:sp>
      <p:sp>
        <p:nvSpPr>
          <p:cNvPr id="5" name="Espaço Reservado para o Número do Slide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rtlCol="0"/>
          <a:lstStyle/>
          <a:p>
            <a:pPr rtl="0"/>
            <a:fld id="{82EE24B5-652C-4DB5-B7C3-B5BBEC1280B1}" type="slidenum">
              <a:rPr lang="pt-BR" sz="1000" smtClean="0"/>
              <a:t>5</a:t>
            </a:fld>
            <a:endParaRPr lang="pt-BR" sz="1000" dirty="0"/>
          </a:p>
        </p:txBody>
      </p:sp>
      <p:graphicFrame>
        <p:nvGraphicFramePr>
          <p:cNvPr id="13" name="Espaço Reservado para Conteúdo 12" descr="Tabela">
            <a:extLst>
              <a:ext uri="{FF2B5EF4-FFF2-40B4-BE49-F238E27FC236}">
                <a16:creationId xmlns:a16="http://schemas.microsoft.com/office/drawing/2014/main" id="{1D6AB21B-0AB3-44DD-AD8E-D2EDD77DEA42}"/>
              </a:ext>
            </a:extLst>
          </p:cNvPr>
          <p:cNvGraphicFramePr>
            <a:graphicFrameLocks noGrp="1"/>
          </p:cNvGraphicFramePr>
          <p:nvPr>
            <p:ph sz="half" idx="4294967295"/>
            <p:extLst>
              <p:ext uri="{D42A27DB-BD31-4B8C-83A1-F6EECF244321}">
                <p14:modId xmlns:p14="http://schemas.microsoft.com/office/powerpoint/2010/main" val="2471643597"/>
              </p:ext>
            </p:extLst>
          </p:nvPr>
        </p:nvGraphicFramePr>
        <p:xfrm>
          <a:off x="838200" y="3987032"/>
          <a:ext cx="10473092" cy="1770000"/>
        </p:xfrm>
        <a:graphic>
          <a:graphicData uri="http://schemas.openxmlformats.org/drawingml/2006/table">
            <a:tbl>
              <a:tblPr firstRow="1" bandRow="1">
                <a:tableStyleId>{5C22544A-7EE6-4342-B048-85BDC9FD1C3A}</a:tableStyleId>
              </a:tblPr>
              <a:tblGrid>
                <a:gridCol w="2094618">
                  <a:extLst>
                    <a:ext uri="{9D8B030D-6E8A-4147-A177-3AD203B41FA5}">
                      <a16:colId xmlns:a16="http://schemas.microsoft.com/office/drawing/2014/main" val="3572385518"/>
                    </a:ext>
                  </a:extLst>
                </a:gridCol>
                <a:gridCol w="2094618">
                  <a:extLst>
                    <a:ext uri="{9D8B030D-6E8A-4147-A177-3AD203B41FA5}">
                      <a16:colId xmlns:a16="http://schemas.microsoft.com/office/drawing/2014/main" val="1440817424"/>
                    </a:ext>
                  </a:extLst>
                </a:gridCol>
                <a:gridCol w="2094620">
                  <a:extLst>
                    <a:ext uri="{9D8B030D-6E8A-4147-A177-3AD203B41FA5}">
                      <a16:colId xmlns:a16="http://schemas.microsoft.com/office/drawing/2014/main" val="1835666774"/>
                    </a:ext>
                  </a:extLst>
                </a:gridCol>
                <a:gridCol w="2094618">
                  <a:extLst>
                    <a:ext uri="{9D8B030D-6E8A-4147-A177-3AD203B41FA5}">
                      <a16:colId xmlns:a16="http://schemas.microsoft.com/office/drawing/2014/main" val="3312468757"/>
                    </a:ext>
                  </a:extLst>
                </a:gridCol>
                <a:gridCol w="2094618">
                  <a:extLst>
                    <a:ext uri="{9D8B030D-6E8A-4147-A177-3AD203B41FA5}">
                      <a16:colId xmlns:a16="http://schemas.microsoft.com/office/drawing/2014/main" val="388103177"/>
                    </a:ext>
                  </a:extLst>
                </a:gridCol>
              </a:tblGrid>
              <a:tr h="370840">
                <a:tc>
                  <a:txBody>
                    <a:bodyPr/>
                    <a:lstStyle/>
                    <a:p>
                      <a:pPr algn="ctr" rtl="0"/>
                      <a:r>
                        <a:rPr lang="pt-BR" sz="3000" b="1" dirty="0" smtClean="0">
                          <a:solidFill>
                            <a:schemeClr val="accent1"/>
                          </a:solidFill>
                          <a:latin typeface="+mj-lt"/>
                        </a:rPr>
                        <a:t>220705,6 </a:t>
                      </a:r>
                      <a:r>
                        <a:rPr lang="pt-BR" sz="1200" b="1" dirty="0" smtClean="0">
                          <a:solidFill>
                            <a:schemeClr val="accent1"/>
                          </a:solidFill>
                          <a:latin typeface="+mj-lt"/>
                        </a:rPr>
                        <a:t>UNIDADES VENDIDAS</a:t>
                      </a:r>
                      <a:endParaRPr lang="pt-br" sz="1200" b="1" dirty="0">
                        <a:solidFill>
                          <a:schemeClr val="accent1"/>
                        </a:solidFill>
                        <a:latin typeface="+mj-lt"/>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3000" b="1" kern="1200" dirty="0" smtClean="0">
                          <a:solidFill>
                            <a:schemeClr val="accent1"/>
                          </a:solidFill>
                          <a:latin typeface="+mn-lt"/>
                          <a:ea typeface="+mn-ea"/>
                          <a:cs typeface="+mn-cs"/>
                        </a:rPr>
                        <a:t>251728,3 </a:t>
                      </a:r>
                      <a:r>
                        <a:rPr lang="pt-BR" sz="1400" b="1" kern="1200" dirty="0" smtClean="0">
                          <a:solidFill>
                            <a:schemeClr val="accent1"/>
                          </a:solidFill>
                          <a:latin typeface="+mn-lt"/>
                          <a:ea typeface="+mn-ea"/>
                          <a:cs typeface="+mn-cs"/>
                        </a:rPr>
                        <a:t>UNIDADES VENDIDAS</a:t>
                      </a:r>
                      <a:endParaRPr lang="pt-br" sz="1400" b="1" kern="1200" dirty="0" smtClean="0">
                        <a:solidFill>
                          <a:schemeClr val="accent1"/>
                        </a:solidFill>
                        <a:latin typeface="+mn-lt"/>
                        <a:ea typeface="+mn-ea"/>
                        <a:cs typeface="+mn-cs"/>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3000" b="1" kern="1200" dirty="0" smtClean="0">
                          <a:solidFill>
                            <a:schemeClr val="accent1"/>
                          </a:solidFill>
                          <a:latin typeface="+mn-lt"/>
                          <a:ea typeface="+mn-ea"/>
                          <a:cs typeface="+mn-cs"/>
                        </a:rPr>
                        <a:t>165068,7 </a:t>
                      </a:r>
                      <a:r>
                        <a:rPr lang="pt-BR" sz="1400" b="1" kern="1200" dirty="0" smtClean="0">
                          <a:solidFill>
                            <a:schemeClr val="accent1"/>
                          </a:solidFill>
                          <a:latin typeface="+mn-lt"/>
                          <a:ea typeface="+mn-ea"/>
                          <a:cs typeface="+mn-cs"/>
                        </a:rPr>
                        <a:t>UNIDADES VENDIDAS</a:t>
                      </a:r>
                      <a:endParaRPr lang="pt-br" sz="1400" b="1" kern="1200" dirty="0" smtClean="0">
                        <a:solidFill>
                          <a:schemeClr val="accent1"/>
                        </a:solidFill>
                        <a:latin typeface="+mn-lt"/>
                        <a:ea typeface="+mn-ea"/>
                        <a:cs typeface="+mn-cs"/>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3000" b="1" kern="1200" dirty="0" smtClean="0">
                          <a:solidFill>
                            <a:schemeClr val="accent1"/>
                          </a:solidFill>
                          <a:latin typeface="+mn-lt"/>
                          <a:ea typeface="+mn-ea"/>
                          <a:cs typeface="+mn-cs"/>
                        </a:rPr>
                        <a:t>105340,9 </a:t>
                      </a:r>
                      <a:r>
                        <a:rPr lang="pt-BR" sz="1400" b="1" kern="1200" dirty="0" smtClean="0">
                          <a:solidFill>
                            <a:schemeClr val="accent1"/>
                          </a:solidFill>
                          <a:latin typeface="+mn-lt"/>
                          <a:ea typeface="+mn-ea"/>
                          <a:cs typeface="+mn-cs"/>
                        </a:rPr>
                        <a:t>UNIDADES VENDIDAS</a:t>
                      </a:r>
                      <a:endParaRPr lang="pt-br" sz="1400" b="1" kern="1200" dirty="0" smtClean="0">
                        <a:solidFill>
                          <a:schemeClr val="accent1"/>
                        </a:solidFill>
                        <a:latin typeface="+mn-lt"/>
                        <a:ea typeface="+mn-ea"/>
                        <a:cs typeface="+mn-cs"/>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3000" b="1" kern="1200" dirty="0" smtClean="0">
                          <a:solidFill>
                            <a:schemeClr val="accent1"/>
                          </a:solidFill>
                          <a:latin typeface="+mn-lt"/>
                          <a:ea typeface="+mn-ea"/>
                          <a:cs typeface="+mn-cs"/>
                        </a:rPr>
                        <a:t>51581,6 </a:t>
                      </a:r>
                      <a:r>
                        <a:rPr lang="pt-BR" sz="1400" b="1" kern="1200" dirty="0" smtClean="0">
                          <a:solidFill>
                            <a:schemeClr val="accent1"/>
                          </a:solidFill>
                          <a:latin typeface="+mn-lt"/>
                          <a:ea typeface="+mn-ea"/>
                          <a:cs typeface="+mn-cs"/>
                        </a:rPr>
                        <a:t>UNIDADES VENDIDAS</a:t>
                      </a:r>
                      <a:endParaRPr lang="pt-br" sz="1400" b="1" kern="1200" dirty="0" smtClean="0">
                        <a:solidFill>
                          <a:schemeClr val="accent1"/>
                        </a:solidFill>
                        <a:latin typeface="+mn-lt"/>
                        <a:ea typeface="+mn-ea"/>
                        <a:cs typeface="+mn-cs"/>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8120738"/>
                  </a:ext>
                </a:extLst>
              </a:tr>
              <a:tr h="100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i="1" u="none" strike="noStrike" kern="1200" cap="none" spc="-25" normalizeH="0" noProof="0" dirty="0" err="1" smtClean="0">
                          <a:ln>
                            <a:noFill/>
                          </a:ln>
                          <a:solidFill>
                            <a:srgbClr val="64B2C1">
                              <a:lumMod val="20000"/>
                              <a:lumOff val="80000"/>
                            </a:srgbClr>
                          </a:solidFill>
                          <a:effectLst/>
                          <a:uLnTx/>
                          <a:uFillTx/>
                          <a:latin typeface="Arial "/>
                          <a:ea typeface="+mn-ea"/>
                          <a:cs typeface="Arial"/>
                        </a:rPr>
                        <a:t>Area</a:t>
                      </a:r>
                      <a:r>
                        <a:rPr lang="pt-br" sz="1800" b="0" i="1" u="none" strike="noStrike" kern="1200" cap="none" spc="-25" normalizeH="0" noProof="0" dirty="0" smtClean="0">
                          <a:ln>
                            <a:noFill/>
                          </a:ln>
                          <a:solidFill>
                            <a:srgbClr val="64B2C1">
                              <a:lumMod val="20000"/>
                              <a:lumOff val="80000"/>
                            </a:srgbClr>
                          </a:solidFill>
                          <a:effectLst/>
                          <a:uLnTx/>
                          <a:uFillTx/>
                          <a:latin typeface="Arial "/>
                          <a:ea typeface="+mn-ea"/>
                          <a:cs typeface="Arial"/>
                        </a:rPr>
                        <a:t> I </a:t>
                      </a:r>
                      <a:r>
                        <a:rPr lang="pt-BR" sz="1800" b="0" i="1" u="none" strike="noStrike" kern="1200" cap="none" spc="-25" normalizeH="0" noProof="0" dirty="0" smtClean="0">
                          <a:ln>
                            <a:noFill/>
                          </a:ln>
                          <a:solidFill>
                            <a:srgbClr val="64B2C1">
                              <a:lumMod val="20000"/>
                              <a:lumOff val="80000"/>
                            </a:srgbClr>
                          </a:solidFill>
                          <a:effectLst/>
                          <a:uLnTx/>
                          <a:uFillTx/>
                          <a:latin typeface="Arial "/>
                          <a:ea typeface="+mn-ea"/>
                          <a:cs typeface="Arial"/>
                        </a:rPr>
                        <a:t>–</a:t>
                      </a:r>
                      <a:r>
                        <a:rPr lang="pt-br" sz="1800" b="0" i="1" u="none" strike="noStrike" kern="1200" cap="none" spc="-25" normalizeH="0" noProof="0" dirty="0" smtClean="0">
                          <a:ln>
                            <a:noFill/>
                          </a:ln>
                          <a:solidFill>
                            <a:srgbClr val="64B2C1">
                              <a:lumMod val="20000"/>
                              <a:lumOff val="80000"/>
                            </a:srgbClr>
                          </a:solidFill>
                          <a:effectLst/>
                          <a:uLnTx/>
                          <a:uFillTx/>
                          <a:latin typeface="Arial "/>
                          <a:ea typeface="+mn-ea"/>
                          <a:cs typeface="Arial"/>
                        </a:rPr>
                        <a:t> INA</a:t>
                      </a:r>
                      <a:endParaRPr kumimoji="0" lang="en-US" sz="1800" b="0" i="1" u="none" strike="noStrike" kern="1200" cap="none" spc="-25" normalizeH="0" baseline="0" noProof="0" dirty="0">
                        <a:ln>
                          <a:noFill/>
                        </a:ln>
                        <a:solidFill>
                          <a:srgbClr val="64B2C1">
                            <a:lumMod val="20000"/>
                            <a:lumOff val="80000"/>
                          </a:srgbClr>
                        </a:solidFill>
                        <a:effectLst/>
                        <a:uLnTx/>
                        <a:uFillTx/>
                        <a:latin typeface="Arial "/>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i="1" u="none" strike="noStrike" kern="1200" cap="none" spc="-25" normalizeH="0" noProof="0" dirty="0" smtClean="0">
                          <a:ln>
                            <a:noFill/>
                          </a:ln>
                          <a:solidFill>
                            <a:srgbClr val="64B2C1">
                              <a:lumMod val="20000"/>
                              <a:lumOff val="80000"/>
                            </a:srgbClr>
                          </a:solidFill>
                          <a:effectLst/>
                          <a:uLnTx/>
                          <a:uFillTx/>
                          <a:latin typeface="+mn-lt"/>
                          <a:ea typeface="+mn-ea"/>
                          <a:cs typeface="Arial"/>
                        </a:rPr>
                        <a:t>AREA VI - INA </a:t>
                      </a:r>
                      <a:endParaRPr kumimoji="0" lang="en-US" sz="1800" b="0" i="1" u="none" strike="noStrike" kern="1200" cap="none" spc="-25" normalizeH="0" baseline="0" noProof="0" dirty="0">
                        <a:ln>
                          <a:noFill/>
                        </a:ln>
                        <a:solidFill>
                          <a:srgbClr val="64B2C1">
                            <a:lumMod val="20000"/>
                            <a:lumOff val="80000"/>
                          </a:srgbClr>
                        </a:solidFill>
                        <a:effectLst/>
                        <a:uLnTx/>
                        <a:uFillTx/>
                        <a:latin typeface="Arial "/>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i="1" kern="1200" spc="-25" dirty="0" smtClean="0">
                          <a:solidFill>
                            <a:schemeClr val="bg2">
                              <a:lumMod val="20000"/>
                              <a:lumOff val="80000"/>
                            </a:schemeClr>
                          </a:solidFill>
                          <a:latin typeface="+mn-lt"/>
                          <a:ea typeface="+mn-ea"/>
                          <a:cs typeface="Arial"/>
                        </a:rPr>
                        <a:t>AREA II - INA </a:t>
                      </a:r>
                      <a:endParaRPr lang="en-US" sz="1800" i="1" kern="1200" spc="-25"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i="1" kern="1200" spc="-25" dirty="0" smtClean="0">
                          <a:solidFill>
                            <a:schemeClr val="bg2">
                              <a:lumMod val="20000"/>
                              <a:lumOff val="80000"/>
                            </a:schemeClr>
                          </a:solidFill>
                          <a:latin typeface="+mn-lt"/>
                          <a:ea typeface="+mn-ea"/>
                          <a:cs typeface="Arial"/>
                        </a:rPr>
                        <a:t>AREA IV - INA</a:t>
                      </a:r>
                      <a:endParaRPr lang="en-US" sz="1800" i="1" kern="1200" spc="-25"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i="1" kern="1200" spc="-25" dirty="0" smtClean="0">
                          <a:solidFill>
                            <a:schemeClr val="bg2">
                              <a:lumMod val="20000"/>
                              <a:lumOff val="80000"/>
                            </a:schemeClr>
                          </a:solidFill>
                          <a:latin typeface="+mn-lt"/>
                          <a:ea typeface="+mn-ea"/>
                          <a:cs typeface="Arial"/>
                        </a:rPr>
                        <a:t>AREA III</a:t>
                      </a:r>
                      <a:endParaRPr lang="en-US" sz="1800" i="1" kern="1200" spc="-25"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001753"/>
                  </a:ext>
                </a:extLst>
              </a:tr>
            </a:tbl>
          </a:graphicData>
        </a:graphic>
      </p:graphicFrame>
      <p:sp>
        <p:nvSpPr>
          <p:cNvPr id="11" name="objeto 5" descr="Retângulo bege">
            <a:extLst>
              <a:ext uri="{FF2B5EF4-FFF2-40B4-BE49-F238E27FC236}">
                <a16:creationId xmlns:a16="http://schemas.microsoft.com/office/drawing/2014/main" id="{B07BA1F9-2C19-4C07-B29B-18B9FBCC4755}"/>
              </a:ext>
            </a:extLst>
          </p:cNvPr>
          <p:cNvSpPr/>
          <p:nvPr/>
        </p:nvSpPr>
        <p:spPr bwMode="white">
          <a:xfrm flipV="1">
            <a:off x="247927" y="633386"/>
            <a:ext cx="6196143"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pPr rtl="0"/>
            <a:endParaRPr lang="pt-BR" dirty="0"/>
          </a:p>
        </p:txBody>
      </p:sp>
      <p:sp>
        <p:nvSpPr>
          <p:cNvPr id="10" name="Retângulo 9">
            <a:extLst>
              <a:ext uri="{FF2B5EF4-FFF2-40B4-BE49-F238E27FC236}">
                <a16:creationId xmlns:a16="http://schemas.microsoft.com/office/drawing/2014/main" id="{C81554E6-FFC7-4D10-8E15-D72915B89452}"/>
              </a:ext>
            </a:extLst>
          </p:cNvPr>
          <p:cNvSpPr/>
          <p:nvPr/>
        </p:nvSpPr>
        <p:spPr>
          <a:xfrm>
            <a:off x="3152833" y="5944224"/>
            <a:ext cx="3024187" cy="647700"/>
          </a:xfrm>
          <a:prstGeom prst="rect">
            <a:avLst/>
          </a:prstGeom>
          <a:solidFill>
            <a:schemeClr val="accent1"/>
          </a:solidFill>
        </p:spPr>
        <p:txBody>
          <a:bodyPr wrap="square" rtlCol="0" anchor="ctr" anchorCtr="0">
            <a:noAutofit/>
          </a:bodyPr>
          <a:lstStyle/>
          <a:p>
            <a:pPr algn="ctr" rtl="0">
              <a:lnSpc>
                <a:spcPct val="100000"/>
              </a:lnSpc>
              <a:spcBef>
                <a:spcPts val="1055"/>
              </a:spcBef>
            </a:pPr>
            <a:r>
              <a:rPr lang="pt-BR" sz="3000" dirty="0" smtClean="0">
                <a:solidFill>
                  <a:schemeClr val="tx2"/>
                </a:solidFill>
                <a:latin typeface="+mj-lt"/>
              </a:rPr>
              <a:t>SUCESSO</a:t>
            </a:r>
            <a:endParaRPr lang="pt-BR" sz="3000" dirty="0">
              <a:solidFill>
                <a:schemeClr val="tx2"/>
              </a:solidFill>
              <a:latin typeface="+mj-lt"/>
            </a:endParaRPr>
          </a:p>
        </p:txBody>
      </p:sp>
      <p:sp>
        <p:nvSpPr>
          <p:cNvPr id="14" name="Retângulo 13">
            <a:extLst>
              <a:ext uri="{FF2B5EF4-FFF2-40B4-BE49-F238E27FC236}">
                <a16:creationId xmlns:a16="http://schemas.microsoft.com/office/drawing/2014/main" id="{C81554E6-FFC7-4D10-8E15-D72915B89452}"/>
              </a:ext>
            </a:extLst>
          </p:cNvPr>
          <p:cNvSpPr/>
          <p:nvPr/>
        </p:nvSpPr>
        <p:spPr>
          <a:xfrm>
            <a:off x="7672416" y="5953005"/>
            <a:ext cx="3024187" cy="647700"/>
          </a:xfrm>
          <a:prstGeom prst="rect">
            <a:avLst/>
          </a:prstGeom>
          <a:solidFill>
            <a:srgbClr val="FFABAB"/>
          </a:solidFill>
        </p:spPr>
        <p:txBody>
          <a:bodyPr wrap="square" rtlCol="0" anchor="ctr" anchorCtr="0">
            <a:noAutofit/>
          </a:bodyPr>
          <a:lstStyle/>
          <a:p>
            <a:pPr algn="ctr" rtl="0">
              <a:lnSpc>
                <a:spcPct val="100000"/>
              </a:lnSpc>
              <a:spcBef>
                <a:spcPts val="1055"/>
              </a:spcBef>
            </a:pPr>
            <a:r>
              <a:rPr lang="pt-BR" sz="2400" dirty="0" smtClean="0">
                <a:solidFill>
                  <a:schemeClr val="tx2"/>
                </a:solidFill>
                <a:latin typeface="+mj-lt"/>
              </a:rPr>
              <a:t>REQUER ATENÇÃO</a:t>
            </a:r>
            <a:endParaRPr lang="pt-BR" sz="2400" dirty="0">
              <a:solidFill>
                <a:schemeClr val="tx2"/>
              </a:solidFill>
              <a:latin typeface="+mj-lt"/>
            </a:endParaRPr>
          </a:p>
        </p:txBody>
      </p:sp>
      <p:pic>
        <p:nvPicPr>
          <p:cNvPr id="3" name="Imagem 2"/>
          <p:cNvPicPr>
            <a:picLocks noChangeAspect="1"/>
          </p:cNvPicPr>
          <p:nvPr/>
        </p:nvPicPr>
        <p:blipFill>
          <a:blip r:embed="rId4"/>
          <a:stretch>
            <a:fillRect/>
          </a:stretch>
        </p:blipFill>
        <p:spPr>
          <a:xfrm>
            <a:off x="3208540" y="875078"/>
            <a:ext cx="5131968" cy="2996407"/>
          </a:xfrm>
          <a:prstGeom prst="rect">
            <a:avLst/>
          </a:prstGeom>
        </p:spPr>
      </p:pic>
    </p:spTree>
    <p:extLst>
      <p:ext uri="{BB962C8B-B14F-4D97-AF65-F5344CB8AC3E}">
        <p14:creationId xmlns:p14="http://schemas.microsoft.com/office/powerpoint/2010/main" val="2165367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ço Reservado para Imagem 10" descr="As pessoas discutem algo">
            <a:extLst>
              <a:ext uri="{FF2B5EF4-FFF2-40B4-BE49-F238E27FC236}">
                <a16:creationId xmlns:a16="http://schemas.microsoft.com/office/drawing/2014/main" id="{AA6A75DC-BE31-480B-B034-B1DF7AFA5097}"/>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3115389"/>
            <a:ext cx="12192000" cy="3742611"/>
          </a:xfrm>
        </p:spPr>
      </p:pic>
      <p:sp>
        <p:nvSpPr>
          <p:cNvPr id="12" name="objeto 3" descr="Retângulo azul">
            <a:extLst>
              <a:ext uri="{FF2B5EF4-FFF2-40B4-BE49-F238E27FC236}">
                <a16:creationId xmlns:a16="http://schemas.microsoft.com/office/drawing/2014/main" id="{CDEEA71D-C3B3-45BB-A776-D17D92A58127}"/>
              </a:ext>
            </a:extLst>
          </p:cNvPr>
          <p:cNvSpPr/>
          <p:nvPr/>
        </p:nvSpPr>
        <p:spPr>
          <a:xfrm>
            <a:off x="2400" y="3115389"/>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pPr rtl="0"/>
            <a:endParaRPr lang="pt-BR" dirty="0"/>
          </a:p>
        </p:txBody>
      </p:sp>
      <p:sp>
        <p:nvSpPr>
          <p:cNvPr id="13" name="Oval 12" descr="Oval bege">
            <a:extLst>
              <a:ext uri="{FF2B5EF4-FFF2-40B4-BE49-F238E27FC236}">
                <a16:creationId xmlns:a16="http://schemas.microsoft.com/office/drawing/2014/main"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 name="Título 2">
            <a:extLst>
              <a:ext uri="{FF2B5EF4-FFF2-40B4-BE49-F238E27FC236}">
                <a16:creationId xmlns:a16="http://schemas.microsoft.com/office/drawing/2014/main" id="{F9ADB42F-AE48-4323-897F-DB5A083BD103}"/>
              </a:ext>
            </a:extLst>
          </p:cNvPr>
          <p:cNvSpPr>
            <a:spLocks noGrp="1"/>
          </p:cNvSpPr>
          <p:nvPr>
            <p:ph type="title"/>
          </p:nvPr>
        </p:nvSpPr>
        <p:spPr>
          <a:xfrm>
            <a:off x="69897" y="-192445"/>
            <a:ext cx="10515600" cy="1325563"/>
          </a:xfrm>
        </p:spPr>
        <p:txBody>
          <a:bodyPr rtlCol="0"/>
          <a:lstStyle/>
          <a:p>
            <a:pPr rtl="0"/>
            <a:r>
              <a:rPr lang="pt-BR" dirty="0" smtClean="0"/>
              <a:t>Cenários</a:t>
            </a:r>
            <a:endParaRPr lang="pt-BR" dirty="0"/>
          </a:p>
        </p:txBody>
      </p:sp>
      <p:sp>
        <p:nvSpPr>
          <p:cNvPr id="8" name="Espaço Reservado para o Número do Slide 7">
            <a:extLst>
              <a:ext uri="{FF2B5EF4-FFF2-40B4-BE49-F238E27FC236}">
                <a16:creationId xmlns:a16="http://schemas.microsoft.com/office/drawing/2014/main" id="{68F7FB6B-EAC9-40F7-9522-61A8D53EFAF9}"/>
              </a:ext>
            </a:extLst>
          </p:cNvPr>
          <p:cNvSpPr>
            <a:spLocks noGrp="1"/>
          </p:cNvSpPr>
          <p:nvPr>
            <p:ph type="sldNum" sz="quarter" idx="12"/>
          </p:nvPr>
        </p:nvSpPr>
        <p:spPr/>
        <p:txBody>
          <a:bodyPr rtlCol="0"/>
          <a:lstStyle/>
          <a:p>
            <a:pPr rtl="0"/>
            <a:fld id="{82EE24B5-652C-4DB5-B7C3-B5BBEC1280B1}" type="slidenum">
              <a:rPr lang="pt-BR" sz="1000" smtClean="0"/>
              <a:t>6</a:t>
            </a:fld>
            <a:endParaRPr lang="pt-BR" sz="1000" dirty="0"/>
          </a:p>
        </p:txBody>
      </p:sp>
      <p:sp>
        <p:nvSpPr>
          <p:cNvPr id="9" name="objeto 5" descr="Retângulo bege">
            <a:extLst>
              <a:ext uri="{FF2B5EF4-FFF2-40B4-BE49-F238E27FC236}">
                <a16:creationId xmlns:a16="http://schemas.microsoft.com/office/drawing/2014/main" id="{890F7762-BD37-4D33-9F80-1DA07B5E172E}"/>
              </a:ext>
            </a:extLst>
          </p:cNvPr>
          <p:cNvSpPr/>
          <p:nvPr/>
        </p:nvSpPr>
        <p:spPr>
          <a:xfrm>
            <a:off x="197179" y="699179"/>
            <a:ext cx="4608863" cy="63316"/>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pPr rtl="0"/>
            <a:endParaRPr lang="pt-BR" dirty="0"/>
          </a:p>
        </p:txBody>
      </p:sp>
      <p:pic>
        <p:nvPicPr>
          <p:cNvPr id="10" name="Imagem 9"/>
          <p:cNvPicPr>
            <a:picLocks noChangeAspect="1"/>
          </p:cNvPicPr>
          <p:nvPr/>
        </p:nvPicPr>
        <p:blipFill>
          <a:blip r:embed="rId4"/>
          <a:stretch>
            <a:fillRect/>
          </a:stretch>
        </p:blipFill>
        <p:spPr>
          <a:xfrm>
            <a:off x="197178" y="4372059"/>
            <a:ext cx="6453003" cy="2352921"/>
          </a:xfrm>
          <a:prstGeom prst="rect">
            <a:avLst/>
          </a:prstGeom>
        </p:spPr>
      </p:pic>
      <p:pic>
        <p:nvPicPr>
          <p:cNvPr id="17" name="Imagem 16"/>
          <p:cNvPicPr>
            <a:picLocks noChangeAspect="1"/>
          </p:cNvPicPr>
          <p:nvPr/>
        </p:nvPicPr>
        <p:blipFill>
          <a:blip r:embed="rId5"/>
          <a:stretch>
            <a:fillRect/>
          </a:stretch>
        </p:blipFill>
        <p:spPr>
          <a:xfrm>
            <a:off x="197179" y="889983"/>
            <a:ext cx="6453003" cy="3354588"/>
          </a:xfrm>
          <a:prstGeom prst="rect">
            <a:avLst/>
          </a:prstGeom>
        </p:spPr>
      </p:pic>
      <p:pic>
        <p:nvPicPr>
          <p:cNvPr id="18" name="Imagem 17"/>
          <p:cNvPicPr>
            <a:picLocks noChangeAspect="1"/>
          </p:cNvPicPr>
          <p:nvPr/>
        </p:nvPicPr>
        <p:blipFill>
          <a:blip r:embed="rId6"/>
          <a:stretch>
            <a:fillRect/>
          </a:stretch>
        </p:blipFill>
        <p:spPr>
          <a:xfrm>
            <a:off x="6716882" y="889983"/>
            <a:ext cx="5295785" cy="3354588"/>
          </a:xfrm>
          <a:prstGeom prst="rect">
            <a:avLst/>
          </a:prstGeom>
        </p:spPr>
      </p:pic>
      <p:sp>
        <p:nvSpPr>
          <p:cNvPr id="19" name="Espaço Reservado para Conteúdo 6">
            <a:extLst>
              <a:ext uri="{FF2B5EF4-FFF2-40B4-BE49-F238E27FC236}">
                <a16:creationId xmlns:a16="http://schemas.microsoft.com/office/drawing/2014/main" id="{23DC0E4E-6822-467C-96E3-77C667B41D2B}"/>
              </a:ext>
            </a:extLst>
          </p:cNvPr>
          <p:cNvSpPr>
            <a:spLocks noGrp="1"/>
          </p:cNvSpPr>
          <p:nvPr>
            <p:ph sz="half" idx="1"/>
          </p:nvPr>
        </p:nvSpPr>
        <p:spPr bwMode="white">
          <a:xfrm>
            <a:off x="7048702" y="4335489"/>
            <a:ext cx="5096029" cy="2213440"/>
          </a:xfrm>
        </p:spPr>
        <p:txBody>
          <a:bodyPr rtlCol="0">
            <a:noAutofit/>
          </a:bodyPr>
          <a:lstStyle/>
          <a:p>
            <a:pPr marL="12700" rtl="0">
              <a:lnSpc>
                <a:spcPct val="120000"/>
              </a:lnSpc>
              <a:spcBef>
                <a:spcPts val="100"/>
              </a:spcBef>
            </a:pPr>
            <a:r>
              <a:rPr lang="pt-BR" sz="1900" dirty="0" smtClean="0"/>
              <a:t>Conclusões</a:t>
            </a:r>
          </a:p>
          <a:p>
            <a:pPr marL="12700" rtl="0">
              <a:lnSpc>
                <a:spcPct val="120000"/>
              </a:lnSpc>
              <a:spcBef>
                <a:spcPts val="100"/>
              </a:spcBef>
            </a:pPr>
            <a:r>
              <a:rPr lang="pt-BR" sz="1400" dirty="0" smtClean="0"/>
              <a:t>Em 2016 as vendas por segmento se mantiveram estáveis em cada mês, com pequenas altas em </a:t>
            </a:r>
            <a:r>
              <a:rPr lang="pt-BR" sz="1400" dirty="0" err="1" smtClean="0"/>
              <a:t>Abr</a:t>
            </a:r>
            <a:r>
              <a:rPr lang="pt-BR" sz="1400" dirty="0" smtClean="0"/>
              <a:t>, Mar e Dez que podem indicar uma mudança de comportamento dos clientes. Avaliando que essa situação acontece também em 2015, isso pode sinalizar para possíveis mudanças de preço por segmento nesses períodos da amostra.</a:t>
            </a:r>
            <a:endParaRPr lang="pt-BR" sz="1400" b="1" dirty="0" smtClean="0">
              <a:solidFill>
                <a:schemeClr val="bg1"/>
              </a:solidFill>
            </a:endParaRPr>
          </a:p>
        </p:txBody>
      </p:sp>
      <p:pic>
        <p:nvPicPr>
          <p:cNvPr id="20" name="Espaço Reservado para Imagem 35" descr="Ícone de verificação">
            <a:extLst>
              <a:ext uri="{FF2B5EF4-FFF2-40B4-BE49-F238E27FC236}">
                <a16:creationId xmlns:a16="http://schemas.microsoft.com/office/drawing/2014/main" id="{1A9D8BC9-CF04-4A6C-89E6-E6A18D7419F0}"/>
              </a:ext>
            </a:extLst>
          </p:cNvPr>
          <p:cNvPicPr>
            <a:picLocks noChangeAspect="1"/>
          </p:cNvPicPr>
          <p:nvPr/>
        </p:nvPicPr>
        <p:blipFill>
          <a:blip r:embed="rId7" cstate="hqprint">
            <a:extLst>
              <a:ext uri="{28A0092B-C50C-407E-A947-70E740481C1C}">
                <a14:useLocalDpi xmlns:a14="http://schemas.microsoft.com/office/drawing/2010/main" val="0"/>
              </a:ext>
            </a:extLst>
          </a:blip>
          <a:srcRect/>
          <a:stretch>
            <a:fillRect/>
          </a:stretch>
        </p:blipFill>
        <p:spPr bwMode="white">
          <a:xfrm>
            <a:off x="6643460" y="4456211"/>
            <a:ext cx="547049" cy="639016"/>
          </a:xfrm>
          <a:prstGeom prst="rect">
            <a:avLst/>
          </a:prstGeom>
        </p:spPr>
      </p:pic>
    </p:spTree>
    <p:extLst>
      <p:ext uri="{BB962C8B-B14F-4D97-AF65-F5344CB8AC3E}">
        <p14:creationId xmlns:p14="http://schemas.microsoft.com/office/powerpoint/2010/main" val="332701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C5B371-F992-4547-B936-23F16F4488DA}"/>
              </a:ext>
            </a:extLst>
          </p:cNvPr>
          <p:cNvSpPr>
            <a:spLocks noGrp="1"/>
          </p:cNvSpPr>
          <p:nvPr>
            <p:ph type="title"/>
          </p:nvPr>
        </p:nvSpPr>
        <p:spPr>
          <a:xfrm>
            <a:off x="17252" y="-555597"/>
            <a:ext cx="3932237" cy="1302111"/>
          </a:xfrm>
        </p:spPr>
        <p:txBody>
          <a:bodyPr rtlCol="0"/>
          <a:lstStyle/>
          <a:p>
            <a:pPr rtl="0"/>
            <a:r>
              <a:rPr lang="pt-BR" dirty="0" smtClean="0"/>
              <a:t>Conclusões</a:t>
            </a:r>
            <a:endParaRPr lang="pt-BR" dirty="0"/>
          </a:p>
        </p:txBody>
      </p:sp>
      <p:sp>
        <p:nvSpPr>
          <p:cNvPr id="3" name="Espaço Reservado para Texto 2">
            <a:extLst>
              <a:ext uri="{FF2B5EF4-FFF2-40B4-BE49-F238E27FC236}">
                <a16:creationId xmlns:a16="http://schemas.microsoft.com/office/drawing/2014/main" id="{C6B07B54-E3ED-4BBF-91BB-9F611C440199}"/>
              </a:ext>
            </a:extLst>
          </p:cNvPr>
          <p:cNvSpPr>
            <a:spLocks noGrp="1"/>
          </p:cNvSpPr>
          <p:nvPr>
            <p:ph type="body" sz="half" idx="2"/>
          </p:nvPr>
        </p:nvSpPr>
        <p:spPr bwMode="ltGray">
          <a:xfrm>
            <a:off x="5957247" y="266033"/>
            <a:ext cx="5868713" cy="2922491"/>
          </a:xfrm>
        </p:spPr>
        <p:txBody>
          <a:bodyPr rtlCol="0">
            <a:normAutofit/>
          </a:bodyPr>
          <a:lstStyle/>
          <a:p>
            <a:pPr rtl="0">
              <a:lnSpc>
                <a:spcPct val="110000"/>
              </a:lnSpc>
              <a:spcBef>
                <a:spcPts val="425"/>
              </a:spcBef>
            </a:pPr>
            <a:r>
              <a:rPr lang="pt-BR" sz="2200" b="1" dirty="0" smtClean="0">
                <a:solidFill>
                  <a:schemeClr val="bg1"/>
                </a:solidFill>
                <a:latin typeface="+mj-lt"/>
              </a:rPr>
              <a:t>Vendas por Mercado</a:t>
            </a:r>
            <a:endParaRPr lang="pt-BR" sz="2200" b="1" dirty="0" smtClean="0">
              <a:solidFill>
                <a:schemeClr val="bg1"/>
              </a:solidFill>
              <a:latin typeface="+mj-lt"/>
            </a:endParaRPr>
          </a:p>
          <a:p>
            <a:pPr marR="417195" rtl="0">
              <a:lnSpc>
                <a:spcPct val="107100"/>
              </a:lnSpc>
              <a:spcBef>
                <a:spcPts val="0"/>
              </a:spcBef>
              <a:spcAft>
                <a:spcPts val="1000"/>
              </a:spcAft>
            </a:pPr>
            <a:r>
              <a:rPr lang="pt-BR" sz="1500" i="1" spc="-15" dirty="0" smtClean="0">
                <a:solidFill>
                  <a:schemeClr val="bg2">
                    <a:lumMod val="20000"/>
                    <a:lumOff val="80000"/>
                  </a:schemeClr>
                </a:solidFill>
                <a:cs typeface="Arial"/>
              </a:rPr>
              <a:t>Com base nos gráficos anteriores, a proposta de ação para os mercados é estudar o perfil dos consumidores nos mercados que obtiveram menos vendas por segmento nos últimos 24 meses. </a:t>
            </a:r>
            <a:r>
              <a:rPr lang="pt-BR" sz="1500" i="1" spc="-15" dirty="0" smtClean="0">
                <a:solidFill>
                  <a:schemeClr val="bg2">
                    <a:lumMod val="20000"/>
                    <a:lumOff val="80000"/>
                  </a:schemeClr>
                </a:solidFill>
                <a:cs typeface="Arial"/>
              </a:rPr>
              <a:t>Já nos mercados que tiveram as maiores vendas, focar nas campanhas de marketing para os segmentos que tiveram maior procura, enfatizando que os mercados da companhia possuem esses produtos mais procurados pelos consumidores.</a:t>
            </a:r>
            <a:endParaRPr lang="pt-BR" sz="1500" i="1" spc="-15" dirty="0">
              <a:solidFill>
                <a:schemeClr val="bg2">
                  <a:lumMod val="20000"/>
                  <a:lumOff val="80000"/>
                </a:schemeClr>
              </a:solidFill>
              <a:cs typeface="Arial"/>
            </a:endParaRPr>
          </a:p>
        </p:txBody>
      </p:sp>
      <p:sp>
        <p:nvSpPr>
          <p:cNvPr id="4" name="Espaço Reservado para o Número do Slide 3">
            <a:extLst>
              <a:ext uri="{FF2B5EF4-FFF2-40B4-BE49-F238E27FC236}">
                <a16:creationId xmlns:a16="http://schemas.microsoft.com/office/drawing/2014/main" id="{DEC89DD8-AB5B-4556-B381-45F1AC0706EB}"/>
              </a:ext>
            </a:extLst>
          </p:cNvPr>
          <p:cNvSpPr>
            <a:spLocks noGrp="1"/>
          </p:cNvSpPr>
          <p:nvPr>
            <p:ph type="sldNum" sz="quarter" idx="12"/>
          </p:nvPr>
        </p:nvSpPr>
        <p:spPr/>
        <p:txBody>
          <a:bodyPr rtlCol="0"/>
          <a:lstStyle/>
          <a:p>
            <a:pPr rtl="0"/>
            <a:fld id="{82EE24B5-652C-4DB5-B7C3-B5BBEC1280B1}" type="slidenum">
              <a:rPr lang="pt-BR" sz="1000" smtClean="0"/>
              <a:t>7</a:t>
            </a:fld>
            <a:endParaRPr lang="pt-BR" sz="1000" dirty="0"/>
          </a:p>
        </p:txBody>
      </p:sp>
      <p:pic>
        <p:nvPicPr>
          <p:cNvPr id="7" name="Espaço Reservado para Imagem 6" descr="Dois homens olhando o laptop">
            <a:extLst>
              <a:ext uri="{FF2B5EF4-FFF2-40B4-BE49-F238E27FC236}">
                <a16:creationId xmlns:a16="http://schemas.microsoft.com/office/drawing/2014/main" id="{2CD8DFC9-E679-43B6-94BA-67756E397A11}"/>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7252" y="2781223"/>
            <a:ext cx="6024983" cy="2736901"/>
          </a:xfrm>
        </p:spPr>
      </p:pic>
      <p:pic>
        <p:nvPicPr>
          <p:cNvPr id="15" name="Espaço Reservado para Imagem 14" descr="Ícone de verificação">
            <a:extLst>
              <a:ext uri="{FF2B5EF4-FFF2-40B4-BE49-F238E27FC236}">
                <a16:creationId xmlns:a16="http://schemas.microsoft.com/office/drawing/2014/main" id="{2BB6FD49-92B0-4DC9-AC1D-17947DECCCB8}"/>
              </a:ext>
            </a:extLst>
          </p:cNvPr>
          <p:cNvPicPr>
            <a:picLocks noGrp="1" noChangeAspect="1"/>
          </p:cNvPicPr>
          <p:nvPr>
            <p:ph type="pic" sz="quarter" idx="19"/>
          </p:nvPr>
        </p:nvPicPr>
        <p:blipFill>
          <a:blip r:embed="rId4" cstate="hqprint">
            <a:extLst>
              <a:ext uri="{28A0092B-C50C-407E-A947-70E740481C1C}">
                <a14:useLocalDpi xmlns:a14="http://schemas.microsoft.com/office/drawing/2010/main" val="0"/>
              </a:ext>
            </a:extLst>
          </a:blip>
          <a:srcRect/>
          <a:stretch>
            <a:fillRect/>
          </a:stretch>
        </p:blipFill>
        <p:spPr bwMode="ltGray">
          <a:xfrm>
            <a:off x="5466235" y="144331"/>
            <a:ext cx="576000" cy="576000"/>
          </a:xfrm>
        </p:spPr>
      </p:pic>
      <p:pic>
        <p:nvPicPr>
          <p:cNvPr id="17" name="Espaço Reservado para Imagem 16" descr="Ícone de verificação">
            <a:extLst>
              <a:ext uri="{FF2B5EF4-FFF2-40B4-BE49-F238E27FC236}">
                <a16:creationId xmlns:a16="http://schemas.microsoft.com/office/drawing/2014/main" id="{B35AF671-FB05-4C5C-AD79-E7C03FDFC8C4}"/>
              </a:ext>
            </a:extLst>
          </p:cNvPr>
          <p:cNvPicPr>
            <a:picLocks noGrp="1" noChangeAspect="1"/>
          </p:cNvPicPr>
          <p:nvPr>
            <p:ph type="pic" sz="quarter" idx="22"/>
          </p:nvPr>
        </p:nvPicPr>
        <p:blipFill>
          <a:blip r:embed="rId4" cstate="hqprint">
            <a:extLst>
              <a:ext uri="{28A0092B-C50C-407E-A947-70E740481C1C}">
                <a14:useLocalDpi xmlns:a14="http://schemas.microsoft.com/office/drawing/2010/main" val="0"/>
              </a:ext>
            </a:extLst>
          </a:blip>
          <a:srcRect/>
          <a:stretch>
            <a:fillRect/>
          </a:stretch>
        </p:blipFill>
        <p:spPr bwMode="ltGray">
          <a:xfrm>
            <a:off x="6107166" y="2734225"/>
            <a:ext cx="576000" cy="576001"/>
          </a:xfrm>
        </p:spPr>
      </p:pic>
      <p:sp>
        <p:nvSpPr>
          <p:cNvPr id="11" name="Espaço Reservado para Texto 10">
            <a:extLst>
              <a:ext uri="{FF2B5EF4-FFF2-40B4-BE49-F238E27FC236}">
                <a16:creationId xmlns:a16="http://schemas.microsoft.com/office/drawing/2014/main" id="{81D93562-F631-4ADB-AB50-4D5ECF40F8A1}"/>
              </a:ext>
            </a:extLst>
          </p:cNvPr>
          <p:cNvSpPr>
            <a:spLocks noGrp="1"/>
          </p:cNvSpPr>
          <p:nvPr>
            <p:ph type="body" sz="half" idx="23"/>
          </p:nvPr>
        </p:nvSpPr>
        <p:spPr bwMode="ltGray">
          <a:xfrm>
            <a:off x="6625748" y="2781223"/>
            <a:ext cx="4531709" cy="1431234"/>
          </a:xfrm>
        </p:spPr>
        <p:txBody>
          <a:bodyPr rtlCol="0">
            <a:normAutofit fontScale="85000" lnSpcReduction="10000"/>
          </a:bodyPr>
          <a:lstStyle/>
          <a:p>
            <a:pPr rtl="0">
              <a:lnSpc>
                <a:spcPct val="110000"/>
              </a:lnSpc>
              <a:spcBef>
                <a:spcPts val="425"/>
              </a:spcBef>
            </a:pPr>
            <a:r>
              <a:rPr lang="pt-BR" sz="2400" b="1" dirty="0" smtClean="0">
                <a:solidFill>
                  <a:schemeClr val="bg1"/>
                </a:solidFill>
                <a:latin typeface="+mj-lt"/>
              </a:rPr>
              <a:t>Vendas por Segmento</a:t>
            </a:r>
            <a:endParaRPr lang="pt-BR" sz="2400" b="1" dirty="0" smtClean="0">
              <a:solidFill>
                <a:schemeClr val="bg1"/>
              </a:solidFill>
              <a:latin typeface="+mj-lt"/>
            </a:endParaRPr>
          </a:p>
          <a:p>
            <a:pPr marR="417195" rtl="0">
              <a:lnSpc>
                <a:spcPct val="107100"/>
              </a:lnSpc>
              <a:spcBef>
                <a:spcPts val="0"/>
              </a:spcBef>
              <a:spcAft>
                <a:spcPts val="1000"/>
              </a:spcAft>
            </a:pPr>
            <a:r>
              <a:rPr lang="pt-BR" i="1" spc="-15" dirty="0" smtClean="0">
                <a:solidFill>
                  <a:schemeClr val="bg2">
                    <a:lumMod val="20000"/>
                    <a:lumOff val="80000"/>
                  </a:schemeClr>
                </a:solidFill>
                <a:cs typeface="Arial"/>
              </a:rPr>
              <a:t>Criar mais campanhas de publicidade nas redes sociais e meios de comunicação visando um estímulo do consumo dos produtos de menor procura. Já os segmentos que obtiveram mais vendas, manter as campanhas atuais.</a:t>
            </a:r>
            <a:endParaRPr lang="pt-BR" i="1" spc="-15" dirty="0">
              <a:solidFill>
                <a:schemeClr val="bg2">
                  <a:lumMod val="20000"/>
                  <a:lumOff val="80000"/>
                </a:schemeClr>
              </a:solidFill>
              <a:cs typeface="Arial"/>
            </a:endParaRPr>
          </a:p>
        </p:txBody>
      </p:sp>
      <p:pic>
        <p:nvPicPr>
          <p:cNvPr id="19" name="Espaço Reservado para Imagem 18" descr="Ícone de verificação">
            <a:extLst>
              <a:ext uri="{FF2B5EF4-FFF2-40B4-BE49-F238E27FC236}">
                <a16:creationId xmlns:a16="http://schemas.microsoft.com/office/drawing/2014/main" id="{D0EA9FF8-E112-4BA0-B552-7EC47F10324A}"/>
              </a:ext>
            </a:extLst>
          </p:cNvPr>
          <p:cNvPicPr>
            <a:picLocks noGrp="1" noChangeAspect="1"/>
          </p:cNvPicPr>
          <p:nvPr>
            <p:ph type="pic" sz="quarter" idx="24"/>
          </p:nvPr>
        </p:nvPicPr>
        <p:blipFill>
          <a:blip r:embed="rId4" cstate="hqprint">
            <a:extLst>
              <a:ext uri="{28A0092B-C50C-407E-A947-70E740481C1C}">
                <a14:useLocalDpi xmlns:a14="http://schemas.microsoft.com/office/drawing/2010/main" val="0"/>
              </a:ext>
            </a:extLst>
          </a:blip>
          <a:srcRect/>
          <a:stretch>
            <a:fillRect/>
          </a:stretch>
        </p:blipFill>
        <p:spPr bwMode="ltGray">
          <a:xfrm>
            <a:off x="6220422" y="4212457"/>
            <a:ext cx="576000" cy="576001"/>
          </a:xfrm>
        </p:spPr>
      </p:pic>
      <p:sp>
        <p:nvSpPr>
          <p:cNvPr id="13" name="Espaço Reservado para Texto 12">
            <a:extLst>
              <a:ext uri="{FF2B5EF4-FFF2-40B4-BE49-F238E27FC236}">
                <a16:creationId xmlns:a16="http://schemas.microsoft.com/office/drawing/2014/main" id="{F254C44F-43DD-4310-BB15-9C29C646DB24}"/>
              </a:ext>
            </a:extLst>
          </p:cNvPr>
          <p:cNvSpPr>
            <a:spLocks noGrp="1"/>
          </p:cNvSpPr>
          <p:nvPr>
            <p:ph type="body" sz="half" idx="25"/>
          </p:nvPr>
        </p:nvSpPr>
        <p:spPr bwMode="ltGray">
          <a:xfrm>
            <a:off x="6683166" y="4272480"/>
            <a:ext cx="4672463" cy="1431234"/>
          </a:xfrm>
        </p:spPr>
        <p:txBody>
          <a:bodyPr rtlCol="0">
            <a:normAutofit fontScale="92500" lnSpcReduction="10000"/>
          </a:bodyPr>
          <a:lstStyle/>
          <a:p>
            <a:pPr rtl="0">
              <a:lnSpc>
                <a:spcPct val="110000"/>
              </a:lnSpc>
              <a:spcBef>
                <a:spcPts val="425"/>
              </a:spcBef>
            </a:pPr>
            <a:r>
              <a:rPr lang="pt-BR" sz="2200" b="1" dirty="0" smtClean="0">
                <a:solidFill>
                  <a:schemeClr val="bg1"/>
                </a:solidFill>
                <a:latin typeface="+mj-lt"/>
              </a:rPr>
              <a:t>Clientes</a:t>
            </a:r>
            <a:endParaRPr lang="pt-BR" sz="2200" b="1" dirty="0" smtClean="0">
              <a:solidFill>
                <a:schemeClr val="bg1"/>
              </a:solidFill>
              <a:latin typeface="+mj-lt"/>
            </a:endParaRPr>
          </a:p>
          <a:p>
            <a:pPr marR="417195" rtl="0">
              <a:lnSpc>
                <a:spcPct val="107100"/>
              </a:lnSpc>
              <a:spcBef>
                <a:spcPts val="0"/>
              </a:spcBef>
              <a:spcAft>
                <a:spcPts val="1000"/>
              </a:spcAft>
            </a:pPr>
            <a:r>
              <a:rPr lang="pt-BR" sz="1500" i="1" spc="-15" dirty="0" smtClean="0">
                <a:solidFill>
                  <a:schemeClr val="bg2">
                    <a:lumMod val="20000"/>
                    <a:lumOff val="80000"/>
                  </a:schemeClr>
                </a:solidFill>
                <a:cs typeface="Arial"/>
              </a:rPr>
              <a:t>Realizar estudos visando melhorar o entendimento entre as necessidades dos clientes em cada um dos Mercados, pois a tendência de compra pode mudar de acordo com a localização do Mercado, com base em fatores sociais e de localização.</a:t>
            </a:r>
            <a:endParaRPr lang="pt-BR" sz="1500" i="1" spc="-15" dirty="0">
              <a:solidFill>
                <a:schemeClr val="bg2">
                  <a:lumMod val="20000"/>
                  <a:lumOff val="80000"/>
                </a:schemeClr>
              </a:solidFill>
              <a:cs typeface="Arial"/>
            </a:endParaRPr>
          </a:p>
        </p:txBody>
      </p:sp>
      <p:sp>
        <p:nvSpPr>
          <p:cNvPr id="8" name="objeto 13" descr="Retângulo bege">
            <a:extLst>
              <a:ext uri="{FF2B5EF4-FFF2-40B4-BE49-F238E27FC236}">
                <a16:creationId xmlns:a16="http://schemas.microsoft.com/office/drawing/2014/main" id="{DFB86A96-0959-48CB-911E-06E243290C23}"/>
              </a:ext>
            </a:extLst>
          </p:cNvPr>
          <p:cNvSpPr/>
          <p:nvPr/>
        </p:nvSpPr>
        <p:spPr>
          <a:xfrm flipV="1">
            <a:off x="138117" y="630667"/>
            <a:ext cx="3690506" cy="45719"/>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pPr rtl="0"/>
            <a:endParaRPr lang="pt-BR" dirty="0"/>
          </a:p>
        </p:txBody>
      </p:sp>
    </p:spTree>
    <p:extLst>
      <p:ext uri="{BB962C8B-B14F-4D97-AF65-F5344CB8AC3E}">
        <p14:creationId xmlns:p14="http://schemas.microsoft.com/office/powerpoint/2010/main" val="301381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6" descr="Menina com documentos">
            <a:extLst>
              <a:ext uri="{FF2B5EF4-FFF2-40B4-BE49-F238E27FC236}">
                <a16:creationId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Espaço Reservado para Conteúdo 4">
            <a:extLst>
              <a:ext uri="{FF2B5EF4-FFF2-40B4-BE49-F238E27FC236}">
                <a16:creationId xmlns:a16="http://schemas.microsoft.com/office/drawing/2014/main" id="{D5537408-2125-4CE5-92A7-F7E0FCBA31D0}"/>
              </a:ext>
            </a:extLst>
          </p:cNvPr>
          <p:cNvSpPr txBox="1">
            <a:spLocks/>
          </p:cNvSpPr>
          <p:nvPr/>
        </p:nvSpPr>
        <p:spPr>
          <a:xfrm>
            <a:off x="-131482" y="909211"/>
            <a:ext cx="7167574" cy="4140200"/>
          </a:xfrm>
          <a:prstGeom prst="rect">
            <a:avLst/>
          </a:prstGeom>
          <a:solidFill>
            <a:schemeClr val="accent2"/>
          </a:solidFill>
        </p:spPr>
        <p:txBody>
          <a:bodyPr lIns="1548000" tIns="216000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spcBef>
                <a:spcPts val="1100"/>
              </a:spcBef>
              <a:buFont typeface="Arial" panose="020B0604020202020204" pitchFamily="34" charset="0"/>
              <a:buNone/>
            </a:pPr>
            <a:r>
              <a:rPr lang="pt-BR" sz="2500" b="1" i="1" spc="60" dirty="0" smtClean="0">
                <a:solidFill>
                  <a:schemeClr val="bg2">
                    <a:lumMod val="20000"/>
                    <a:lumOff val="80000"/>
                    <a:alpha val="75000"/>
                  </a:schemeClr>
                </a:solidFill>
                <a:cs typeface="Arial"/>
              </a:rPr>
              <a:t>Ronaldo Aparecido Segundo Junior</a:t>
            </a:r>
            <a:endParaRPr lang="pt-BR" sz="2500" b="1" i="1" dirty="0" smtClean="0">
              <a:solidFill>
                <a:schemeClr val="bg2">
                  <a:lumMod val="20000"/>
                  <a:lumOff val="80000"/>
                  <a:alpha val="75000"/>
                </a:schemeClr>
              </a:solidFill>
              <a:cs typeface="Arial"/>
            </a:endParaRPr>
          </a:p>
          <a:p>
            <a:pPr marL="0" marR="5080" indent="0" rtl="0">
              <a:buFont typeface="Arial" panose="020B0604020202020204" pitchFamily="34" charset="0"/>
              <a:buNone/>
            </a:pPr>
            <a:r>
              <a:rPr lang="pt-BR" sz="2500" b="1" i="1" spc="70" dirty="0" smtClean="0">
                <a:solidFill>
                  <a:schemeClr val="bg2">
                    <a:lumMod val="20000"/>
                    <a:lumOff val="80000"/>
                    <a:alpha val="75000"/>
                  </a:schemeClr>
                </a:solidFill>
                <a:cs typeface="Arial"/>
              </a:rPr>
              <a:t>ronaldosegundojr@usp.br</a:t>
            </a:r>
            <a:endParaRPr lang="pt-BR" sz="2500" b="1" i="1" spc="70" dirty="0" smtClean="0">
              <a:solidFill>
                <a:schemeClr val="bg2">
                  <a:lumMod val="20000"/>
                  <a:lumOff val="80000"/>
                  <a:alpha val="75000"/>
                </a:schemeClr>
              </a:solidFill>
              <a:cs typeface="Arial"/>
            </a:endParaRPr>
          </a:p>
          <a:p>
            <a:pPr marL="0" marR="5080" indent="0" rtl="0">
              <a:buFont typeface="Arial" panose="020B0604020202020204" pitchFamily="34" charset="0"/>
              <a:buNone/>
            </a:pPr>
            <a:r>
              <a:rPr lang="pt-BR" sz="2500" b="1" i="1" spc="45" dirty="0" smtClean="0">
                <a:solidFill>
                  <a:schemeClr val="bg2">
                    <a:lumMod val="20000"/>
                    <a:lumOff val="80000"/>
                    <a:alpha val="75000"/>
                  </a:schemeClr>
                </a:solidFill>
                <a:cs typeface="Arial"/>
              </a:rPr>
              <a:t>16981918466</a:t>
            </a:r>
            <a:endParaRPr lang="pt-BR" sz="2500" b="1" i="1" dirty="0" smtClean="0">
              <a:solidFill>
                <a:schemeClr val="bg2">
                  <a:lumMod val="20000"/>
                  <a:lumOff val="80000"/>
                  <a:alpha val="75000"/>
                </a:schemeClr>
              </a:solidFill>
              <a:cs typeface="Arial"/>
            </a:endParaRPr>
          </a:p>
          <a:p>
            <a:pPr marL="0" indent="0" rtl="0">
              <a:lnSpc>
                <a:spcPct val="125000"/>
              </a:lnSpc>
              <a:buFont typeface="Arial" panose="020B0604020202020204" pitchFamily="34" charset="0"/>
              <a:buNone/>
            </a:pPr>
            <a:endParaRPr lang="pt-BR" sz="2500" b="1" dirty="0">
              <a:solidFill>
                <a:schemeClr val="bg2">
                  <a:alpha val="50000"/>
                </a:schemeClr>
              </a:solidFill>
            </a:endParaRPr>
          </a:p>
        </p:txBody>
      </p:sp>
      <p:sp>
        <p:nvSpPr>
          <p:cNvPr id="6" name="objeto 6" descr="Retângulo bege">
            <a:extLst>
              <a:ext uri="{FF2B5EF4-FFF2-40B4-BE49-F238E27FC236}">
                <a16:creationId xmlns:a16="http://schemas.microsoft.com/office/drawing/2014/main" id="{B0C70F64-F3E5-413B-AF4F-E15CE944B761}"/>
              </a:ext>
            </a:extLst>
          </p:cNvPr>
          <p:cNvSpPr/>
          <p:nvPr/>
        </p:nvSpPr>
        <p:spPr bwMode="ltGray">
          <a:xfrm>
            <a:off x="931203" y="28949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pPr rtl="0"/>
            <a:endParaRPr lang="pt-BR" dirty="0"/>
          </a:p>
        </p:txBody>
      </p:sp>
      <p:sp>
        <p:nvSpPr>
          <p:cNvPr id="2" name="Título 1">
            <a:extLst>
              <a:ext uri="{FF2B5EF4-FFF2-40B4-BE49-F238E27FC236}">
                <a16:creationId xmlns:a16="http://schemas.microsoft.com/office/drawing/2014/main" id="{1BD43A5E-77DF-44FD-800D-158434A3ABC6}"/>
              </a:ext>
            </a:extLst>
          </p:cNvPr>
          <p:cNvSpPr>
            <a:spLocks noGrp="1"/>
          </p:cNvSpPr>
          <p:nvPr>
            <p:ph type="title"/>
          </p:nvPr>
        </p:nvSpPr>
        <p:spPr bwMode="ltGray">
          <a:xfrm>
            <a:off x="838200" y="1701559"/>
            <a:ext cx="4859215" cy="1325563"/>
          </a:xfrm>
        </p:spPr>
        <p:txBody>
          <a:bodyPr rtlCol="0">
            <a:normAutofit/>
          </a:bodyPr>
          <a:lstStyle/>
          <a:p>
            <a:pPr rtl="0"/>
            <a:r>
              <a:rPr lang="pt-BR" sz="5000" dirty="0" smtClean="0">
                <a:solidFill>
                  <a:schemeClr val="bg1"/>
                </a:solidFill>
              </a:rPr>
              <a:t>OBRIGADO!</a:t>
            </a:r>
            <a:endParaRPr lang="pt-BR" sz="5000" dirty="0"/>
          </a:p>
        </p:txBody>
      </p:sp>
      <p:pic>
        <p:nvPicPr>
          <p:cNvPr id="11" name="Elemento gráfico 10" descr="Ícone de pessoa">
            <a:extLst>
              <a:ext uri="{FF2B5EF4-FFF2-40B4-BE49-F238E27FC236}">
                <a16:creationId xmlns:a16="http://schemas.microsoft.com/office/drawing/2014/main" id="{623730AD-04DB-4D31-90B9-486007BC48F8}"/>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935237" y="3076575"/>
            <a:ext cx="342900" cy="352425"/>
          </a:xfrm>
          <a:prstGeom prst="rect">
            <a:avLst/>
          </a:prstGeom>
        </p:spPr>
      </p:pic>
      <p:pic>
        <p:nvPicPr>
          <p:cNvPr id="12" name="Elemento gráfico 11" descr="Ícone de email">
            <a:extLst>
              <a:ext uri="{FF2B5EF4-FFF2-40B4-BE49-F238E27FC236}">
                <a16:creationId xmlns:a16="http://schemas.microsoft.com/office/drawing/2014/main" id="{A19DD78C-1BBA-435D-AB9C-910A5A3B509F}"/>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931203" y="3859049"/>
            <a:ext cx="342900" cy="342900"/>
          </a:xfrm>
          <a:prstGeom prst="rect">
            <a:avLst/>
          </a:prstGeom>
        </p:spPr>
      </p:pic>
      <p:pic>
        <p:nvPicPr>
          <p:cNvPr id="13" name="Elemento gráfico 12" descr="Ícone de telefone">
            <a:extLst>
              <a:ext uri="{FF2B5EF4-FFF2-40B4-BE49-F238E27FC236}">
                <a16:creationId xmlns:a16="http://schemas.microsoft.com/office/drawing/2014/main" id="{E1FE68E0-BC77-4B86-BF40-6A4FF5062F58}"/>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931203" y="4325971"/>
            <a:ext cx="342900" cy="342900"/>
          </a:xfrm>
          <a:prstGeom prst="rect">
            <a:avLst/>
          </a:prstGeom>
        </p:spPr>
      </p:pic>
    </p:spTree>
    <p:extLst>
      <p:ext uri="{BB962C8B-B14F-4D97-AF65-F5344CB8AC3E}">
        <p14:creationId xmlns:p14="http://schemas.microsoft.com/office/powerpoint/2010/main" val="1486951216"/>
      </p:ext>
    </p:extLst>
  </p:cSld>
  <p:clrMapOvr>
    <a:masterClrMapping/>
  </p:clrMapOvr>
</p:sld>
</file>

<file path=ppt/theme/theme1.xml><?xml version="1.0" encoding="utf-8"?>
<a:theme xmlns:a="http://schemas.openxmlformats.org/drawingml/2006/main" name="Tema do Offic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7498_TF23188392.potx" id="{F43E48E8-3178-4A73-92D2-8A44575E9477}" vid="{ED9F4325-229D-4C1B-8828-374716A5FAE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1946EF-A3EA-4ECB-8D9A-56C36FFF40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2DAF9E5-DED4-4A50-A81B-4CC218A03F2B}">
  <ds:schemaRefs>
    <ds:schemaRef ds:uri="http://schemas.microsoft.com/sharepoint/v3/contenttype/forms"/>
  </ds:schemaRefs>
</ds:datastoreItem>
</file>

<file path=customXml/itemProps3.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Apresentação de serviços profissionais</Template>
  <TotalTime>0</TotalTime>
  <Words>546</Words>
  <Application>Microsoft Office PowerPoint</Application>
  <PresentationFormat>Widescreen</PresentationFormat>
  <Paragraphs>60</Paragraphs>
  <Slides>8</Slides>
  <Notes>8</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vt:i4>
      </vt:variant>
    </vt:vector>
  </HeadingPairs>
  <TitlesOfParts>
    <vt:vector size="13" baseType="lpstr">
      <vt:lpstr>Arial</vt:lpstr>
      <vt:lpstr>Arial </vt:lpstr>
      <vt:lpstr>Calibri</vt:lpstr>
      <vt:lpstr>Gill Sans MT</vt:lpstr>
      <vt:lpstr>Tema do Office</vt:lpstr>
      <vt:lpstr>Análise do Case Analytics_vSolutions APRESENTAÇÃO</vt:lpstr>
      <vt:lpstr>Proposta</vt:lpstr>
      <vt:lpstr>Amostra</vt:lpstr>
      <vt:lpstr>Plano de Ação</vt:lpstr>
      <vt:lpstr>Cenário por Mercado</vt:lpstr>
      <vt:lpstr>Cenários</vt:lpstr>
      <vt:lpstr>Conclusões</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2022-11-11T12:25:36Z</dcterms:created>
  <dcterms:modified xsi:type="dcterms:W3CDTF">2022-11-11T13:28:46Z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