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9" r:id="rId3"/>
    <p:sldId id="280" r:id="rId4"/>
    <p:sldId id="278" r:id="rId5"/>
    <p:sldId id="281" r:id="rId6"/>
    <p:sldId id="262" r:id="rId7"/>
    <p:sldId id="339" r:id="rId8"/>
    <p:sldId id="25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11525"/>
    <a:srgbClr val="B48AAB"/>
    <a:srgbClr val="44B77B"/>
    <a:srgbClr val="F2F7FD"/>
    <a:srgbClr val="EE6981"/>
    <a:srgbClr val="EE7847"/>
    <a:srgbClr val="5573FC"/>
    <a:srgbClr val="FEEEF0"/>
    <a:srgbClr val="FC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2A043-7A3B-4B88-85C9-8CA3CF96D5F7}" v="1" dt="2022-04-04T18:07:2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Maciel" userId="a3826617107139b3" providerId="LiveId" clId="{27A2A043-7A3B-4B88-85C9-8CA3CF96D5F7}"/>
    <pc:docChg chg="custSel modSld">
      <pc:chgData name="Raphael Maciel" userId="a3826617107139b3" providerId="LiveId" clId="{27A2A043-7A3B-4B88-85C9-8CA3CF96D5F7}" dt="2022-04-04T21:40:38.860" v="88" actId="14100"/>
      <pc:docMkLst>
        <pc:docMk/>
      </pc:docMkLst>
      <pc:sldChg chg="addSp delSp modSp mod">
        <pc:chgData name="Raphael Maciel" userId="a3826617107139b3" providerId="LiveId" clId="{27A2A043-7A3B-4B88-85C9-8CA3CF96D5F7}" dt="2022-04-04T21:40:38.860" v="88" actId="14100"/>
        <pc:sldMkLst>
          <pc:docMk/>
          <pc:sldMk cId="280323883" sldId="339"/>
        </pc:sldMkLst>
        <pc:spChg chg="mod">
          <ac:chgData name="Raphael Maciel" userId="a3826617107139b3" providerId="LiveId" clId="{27A2A043-7A3B-4B88-85C9-8CA3CF96D5F7}" dt="2022-04-04T18:09:27.954" v="51" actId="20577"/>
          <ac:spMkLst>
            <pc:docMk/>
            <pc:sldMk cId="280323883" sldId="339"/>
            <ac:spMk id="34" creationId="{DF10513A-C3DF-4BCD-8031-885E6AE03CEA}"/>
          </ac:spMkLst>
        </pc:spChg>
        <pc:spChg chg="mod">
          <ac:chgData name="Raphael Maciel" userId="a3826617107139b3" providerId="LiveId" clId="{27A2A043-7A3B-4B88-85C9-8CA3CF96D5F7}" dt="2022-04-04T18:09:36.702" v="63" actId="14100"/>
          <ac:spMkLst>
            <pc:docMk/>
            <pc:sldMk cId="280323883" sldId="339"/>
            <ac:spMk id="36" creationId="{F3C08C01-7650-476A-99CF-B53B7ED14FB5}"/>
          </ac:spMkLst>
        </pc:spChg>
        <pc:spChg chg="del">
          <ac:chgData name="Raphael Maciel" userId="a3826617107139b3" providerId="LiveId" clId="{27A2A043-7A3B-4B88-85C9-8CA3CF96D5F7}" dt="2022-04-04T18:08:39.513" v="26" actId="478"/>
          <ac:spMkLst>
            <pc:docMk/>
            <pc:sldMk cId="280323883" sldId="339"/>
            <ac:spMk id="56" creationId="{4FB9CEFF-845E-45C5-AF9C-AFE815DB3E8F}"/>
          </ac:spMkLst>
        </pc:spChg>
        <pc:spChg chg="del">
          <ac:chgData name="Raphael Maciel" userId="a3826617107139b3" providerId="LiveId" clId="{27A2A043-7A3B-4B88-85C9-8CA3CF96D5F7}" dt="2022-04-04T18:08:47.288" v="29" actId="478"/>
          <ac:spMkLst>
            <pc:docMk/>
            <pc:sldMk cId="280323883" sldId="339"/>
            <ac:spMk id="57" creationId="{625FFB4D-0376-4536-A3D7-297C72D3F08B}"/>
          </ac:spMkLst>
        </pc:spChg>
        <pc:spChg chg="del">
          <ac:chgData name="Raphael Maciel" userId="a3826617107139b3" providerId="LiveId" clId="{27A2A043-7A3B-4B88-85C9-8CA3CF96D5F7}" dt="2022-04-04T18:07:55.601" v="6" actId="478"/>
          <ac:spMkLst>
            <pc:docMk/>
            <pc:sldMk cId="280323883" sldId="339"/>
            <ac:spMk id="58" creationId="{ADB64004-8ECA-4FC7-9D12-0A7537D003B3}"/>
          </ac:spMkLst>
        </pc:spChg>
        <pc:spChg chg="mod">
          <ac:chgData name="Raphael Maciel" userId="a3826617107139b3" providerId="LiveId" clId="{27A2A043-7A3B-4B88-85C9-8CA3CF96D5F7}" dt="2022-04-04T18:08:27.837" v="23" actId="20577"/>
          <ac:spMkLst>
            <pc:docMk/>
            <pc:sldMk cId="280323883" sldId="339"/>
            <ac:spMk id="59" creationId="{383E0DEA-3585-4904-957F-59BC0E3A5A7C}"/>
          </ac:spMkLst>
        </pc:spChg>
        <pc:spChg chg="mod">
          <ac:chgData name="Raphael Maciel" userId="a3826617107139b3" providerId="LiveId" clId="{27A2A043-7A3B-4B88-85C9-8CA3CF96D5F7}" dt="2022-04-04T21:40:38.860" v="88" actId="14100"/>
          <ac:spMkLst>
            <pc:docMk/>
            <pc:sldMk cId="280323883" sldId="339"/>
            <ac:spMk id="216" creationId="{BBCDE072-989E-4A21-A675-1B340C866E75}"/>
          </ac:spMkLst>
        </pc:spChg>
        <pc:picChg chg="add mod">
          <ac:chgData name="Raphael Maciel" userId="a3826617107139b3" providerId="LiveId" clId="{27A2A043-7A3B-4B88-85C9-8CA3CF96D5F7}" dt="2022-04-04T18:09:11.115" v="33" actId="12788"/>
          <ac:picMkLst>
            <pc:docMk/>
            <pc:sldMk cId="280323883" sldId="339"/>
            <ac:picMk id="71" creationId="{8BADAAF6-7E93-4484-B891-032A1D21048C}"/>
          </ac:picMkLst>
        </pc:picChg>
        <pc:picChg chg="add mod">
          <ac:chgData name="Raphael Maciel" userId="a3826617107139b3" providerId="LiveId" clId="{27A2A043-7A3B-4B88-85C9-8CA3CF96D5F7}" dt="2022-04-04T18:09:14.866" v="34" actId="465"/>
          <ac:picMkLst>
            <pc:docMk/>
            <pc:sldMk cId="280323883" sldId="339"/>
            <ac:picMk id="72" creationId="{1366F9FA-3C53-4C9D-806E-E725F66FE674}"/>
          </ac:picMkLst>
        </pc:picChg>
        <pc:picChg chg="add mod">
          <ac:chgData name="Raphael Maciel" userId="a3826617107139b3" providerId="LiveId" clId="{27A2A043-7A3B-4B88-85C9-8CA3CF96D5F7}" dt="2022-04-04T18:09:11.115" v="33" actId="12788"/>
          <ac:picMkLst>
            <pc:docMk/>
            <pc:sldMk cId="280323883" sldId="339"/>
            <ac:picMk id="73" creationId="{C344D21E-670A-47A8-85C9-1B810FE37A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67B2-33FC-4D3C-8840-0952FD79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12E5A-C892-4CFB-93B5-906DF214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2FC16-AE72-4D5C-AB5D-7590451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D6CD4-5274-4FCE-920B-7B9395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AA446-8A54-4C4C-9A37-469125FC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FF7-233D-4CDB-BB2D-0BA0393E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23BA38-ECFB-4032-92F0-E67D5339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D3664-5F85-491C-BC8D-C2FD86E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34549-E7DD-4420-A13F-4AF907CB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440B2-4E44-4096-A479-2D797D8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6D4D4-0DA8-48F2-BB88-2D998A8ED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6660A-71B7-4D26-86D0-49505EF2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E1D5B-0567-416B-84B8-022B2DC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B5F79-A687-4173-84DF-EDF962C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A8DE1-E7EE-4139-8D12-943772D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C4C7-083A-470B-BD22-842F608A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5D2DB-33F3-4014-B13B-BF1CE38A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B7CC6-B096-4591-A37E-6EBDFB9A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0DDD4-B55B-4070-901E-3EF64995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BBEDE-B049-4F97-9B81-304200A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F44D-2148-4BAE-BFDB-29A8C7A0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67B4A-0A47-42B1-9194-A5E6FCFE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7F6AB-0A81-41FE-A1C5-7275FBA0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67807-CD77-451B-82B0-B001E87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E84F2-ECDA-4B18-BE93-9C45A295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1DF6-025F-4BA8-849A-D3C33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BBA96-C4DE-4643-8D20-BA9D4472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8D09B-B44E-4E1D-97CA-1C7746BE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DF3CA-E586-4787-8624-7DBA71DE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87C45-943C-4197-B20E-71CA2A83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62DA3-F6A1-4572-8FC0-F1749C8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B057-EFCD-4A46-BD52-24C01659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9F7D6-232E-4C21-A6E2-8400FED7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9FE71-B1B6-4948-BC4E-21303AC2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8507B0-5322-43CD-AACB-184BA974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FD020F-6B28-4041-88BB-6B66FC85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A8AF2-6263-4316-9DC6-D024820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04B9A6-7276-4904-9B7D-89400AB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F69E19-744D-4B3D-97A1-79510C5D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8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EF0B-91E0-4805-B1D1-13215D4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BA6895-855A-4E3E-A0F3-D0D7435C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5F2FE-EE50-413F-9D6D-84AA638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54228-D868-46DB-8A51-448EE0D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B54251-404D-46DD-813F-3B829F5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477C84-7F51-4BBD-BFA4-48053C12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92E448-B8B2-414D-99B2-326030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6301-4987-48B7-96B8-2BAD280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00C62-6736-453D-8506-292BD837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7C0161-BAF3-4268-B11C-E2144A98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6E495-118C-4291-B9B9-17CE77E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2AF43-6B9D-404A-B33D-ED1942EB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16414-2C18-47C3-A851-341144CD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0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EC40-B51E-4EE0-A833-F96A427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BF18B-FD7F-4F3A-9731-E18BE8CE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8BE57-6495-4A20-B529-2324A2A8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9A3331-A2AE-4F7D-B4B7-74C1D71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0FBF0-B6F4-44EF-8C75-C091DF3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B2417-E1A5-4DB2-955F-C55B3A7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F72997-56C2-473B-9A2C-C6764812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4BE6E-A92B-49DB-BB64-9427BA59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6ECE6-6A51-4C7A-8D7F-54AE59ED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C9-E92D-43D8-87A1-226918BBBAC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145C3-7834-4F86-9891-C3755853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4A29D-003C-4A19-90F1-2B698603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46.svg"/><Relationship Id="rId33" Type="http://schemas.openxmlformats.org/officeDocument/2006/relationships/image" Target="../media/image54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31" Type="http://schemas.openxmlformats.org/officeDocument/2006/relationships/image" Target="../media/image52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svg"/><Relationship Id="rId30" Type="http://schemas.openxmlformats.org/officeDocument/2006/relationships/image" Target="../media/image51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DBEC3E-FC52-445C-8CFE-0882B8D7DDB0}"/>
              </a:ext>
            </a:extLst>
          </p:cNvPr>
          <p:cNvSpPr/>
          <p:nvPr/>
        </p:nvSpPr>
        <p:spPr>
          <a:xfrm>
            <a:off x="34069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111525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348628" y="120650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RELATÓRIO DE QUEBRAS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E04CA47-9919-40D2-8D29-08B59C760178}"/>
              </a:ext>
            </a:extLst>
          </p:cNvPr>
          <p:cNvSpPr/>
          <p:nvPr/>
        </p:nvSpPr>
        <p:spPr>
          <a:xfrm>
            <a:off x="490147" y="761000"/>
            <a:ext cx="2559027" cy="1047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395D7"/>
              </a:gs>
              <a:gs pos="50000">
                <a:srgbClr val="4B65C5"/>
              </a:gs>
              <a:gs pos="100000">
                <a:srgbClr val="314798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D75F186-9888-4C3A-972F-61239B3652B0}"/>
              </a:ext>
            </a:extLst>
          </p:cNvPr>
          <p:cNvSpPr/>
          <p:nvPr/>
        </p:nvSpPr>
        <p:spPr>
          <a:xfrm>
            <a:off x="8488541" y="761000"/>
            <a:ext cx="3573757" cy="5900711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90147" y="1966610"/>
            <a:ext cx="7883873" cy="227160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26BB88CD-7BC0-462C-BBF6-FB075F30BDD0}"/>
              </a:ext>
            </a:extLst>
          </p:cNvPr>
          <p:cNvSpPr/>
          <p:nvPr/>
        </p:nvSpPr>
        <p:spPr>
          <a:xfrm>
            <a:off x="490148" y="4390112"/>
            <a:ext cx="3866400" cy="227160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6B75020-9752-401F-B4C2-00A092E9DD1D}"/>
              </a:ext>
            </a:extLst>
          </p:cNvPr>
          <p:cNvSpPr/>
          <p:nvPr/>
        </p:nvSpPr>
        <p:spPr>
          <a:xfrm>
            <a:off x="4502786" y="4390112"/>
            <a:ext cx="3866400" cy="227160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AF9F22C6-3756-40B5-AE6B-DA379A92C11E}"/>
              </a:ext>
            </a:extLst>
          </p:cNvPr>
          <p:cNvSpPr/>
          <p:nvPr/>
        </p:nvSpPr>
        <p:spPr>
          <a:xfrm>
            <a:off x="3163695" y="761000"/>
            <a:ext cx="2559027" cy="1047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9B28B"/>
              </a:gs>
              <a:gs pos="50000">
                <a:srgbClr val="F78E53"/>
              </a:gs>
              <a:gs pos="100000">
                <a:srgbClr val="F47025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29D3C0A-D5D3-47CA-AECA-421D74FFD240}"/>
              </a:ext>
            </a:extLst>
          </p:cNvPr>
          <p:cNvSpPr/>
          <p:nvPr/>
        </p:nvSpPr>
        <p:spPr>
          <a:xfrm>
            <a:off x="5814993" y="761000"/>
            <a:ext cx="2559027" cy="1047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B48AAB"/>
              </a:gs>
              <a:gs pos="50000">
                <a:srgbClr val="99618D"/>
              </a:gs>
              <a:gs pos="100000">
                <a:srgbClr val="7D4F73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701036-52FD-45C0-9E8D-62A5517FDD5F}"/>
              </a:ext>
            </a:extLst>
          </p:cNvPr>
          <p:cNvSpPr txBox="1"/>
          <p:nvPr/>
        </p:nvSpPr>
        <p:spPr>
          <a:xfrm>
            <a:off x="1198792" y="772347"/>
            <a:ext cx="109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REALIZADO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67B0288-2208-493F-B5FD-D787D82BE639}"/>
              </a:ext>
            </a:extLst>
          </p:cNvPr>
          <p:cNvSpPr txBox="1"/>
          <p:nvPr/>
        </p:nvSpPr>
        <p:spPr>
          <a:xfrm>
            <a:off x="3960377" y="761000"/>
            <a:ext cx="94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ORÇADO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215CE56-B1C3-475D-90E5-AC13D5E21607}"/>
              </a:ext>
            </a:extLst>
          </p:cNvPr>
          <p:cNvSpPr txBox="1"/>
          <p:nvPr/>
        </p:nvSpPr>
        <p:spPr>
          <a:xfrm>
            <a:off x="6536818" y="769137"/>
            <a:ext cx="111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UTILIZAÇÃO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7B5309-6EA5-41EC-8B5F-4BC401AA8643}"/>
              </a:ext>
            </a:extLst>
          </p:cNvPr>
          <p:cNvSpPr txBox="1"/>
          <p:nvPr/>
        </p:nvSpPr>
        <p:spPr>
          <a:xfrm>
            <a:off x="488058" y="1977964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CUSTO MENSAL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B22CF8-CF6E-44A6-A7FB-ADD3FC4F031A}"/>
              </a:ext>
            </a:extLst>
          </p:cNvPr>
          <p:cNvSpPr txBox="1"/>
          <p:nvPr/>
        </p:nvSpPr>
        <p:spPr>
          <a:xfrm>
            <a:off x="447367" y="4366491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FF87B5A-E520-441C-8059-9BA6E7C11E68}"/>
              </a:ext>
            </a:extLst>
          </p:cNvPr>
          <p:cNvSpPr txBox="1"/>
          <p:nvPr/>
        </p:nvSpPr>
        <p:spPr>
          <a:xfrm>
            <a:off x="4521666" y="4361755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TIPO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105C0-8EAA-4DEE-A7B7-D983C9C244D5}"/>
              </a:ext>
            </a:extLst>
          </p:cNvPr>
          <p:cNvSpPr txBox="1"/>
          <p:nvPr/>
        </p:nvSpPr>
        <p:spPr>
          <a:xfrm>
            <a:off x="8488541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EQUIPAMENTO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69AB4E3-DEF3-41D4-BEBC-7B5E7D741F8C}"/>
              </a:ext>
            </a:extLst>
          </p:cNvPr>
          <p:cNvSpPr/>
          <p:nvPr/>
        </p:nvSpPr>
        <p:spPr>
          <a:xfrm>
            <a:off x="2540410" y="1290046"/>
            <a:ext cx="468000" cy="468000"/>
          </a:xfrm>
          <a:prstGeom prst="ellipse">
            <a:avLst/>
          </a:prstGeom>
          <a:solidFill>
            <a:srgbClr val="E7F2F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32F264A-3742-4AFC-A78E-CF97B5A7F837}"/>
              </a:ext>
            </a:extLst>
          </p:cNvPr>
          <p:cNvSpPr/>
          <p:nvPr/>
        </p:nvSpPr>
        <p:spPr>
          <a:xfrm>
            <a:off x="5197780" y="1293860"/>
            <a:ext cx="468000" cy="468000"/>
          </a:xfrm>
          <a:prstGeom prst="ellipse">
            <a:avLst/>
          </a:prstGeom>
          <a:solidFill>
            <a:srgbClr val="FCF2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FEE3697-FF6F-4CAC-8EE0-6A717953B887}"/>
              </a:ext>
            </a:extLst>
          </p:cNvPr>
          <p:cNvSpPr/>
          <p:nvPr/>
        </p:nvSpPr>
        <p:spPr>
          <a:xfrm>
            <a:off x="7864112" y="1283771"/>
            <a:ext cx="468000" cy="468000"/>
          </a:xfrm>
          <a:prstGeom prst="ellipse">
            <a:avLst/>
          </a:prstGeom>
          <a:solidFill>
            <a:srgbClr val="FEEE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Gráfico 61" descr="Gráfico de Gantt com preenchimento sólido">
            <a:extLst>
              <a:ext uri="{FF2B5EF4-FFF2-40B4-BE49-F238E27FC236}">
                <a16:creationId xmlns:a16="http://schemas.microsoft.com/office/drawing/2014/main" id="{1841C642-DB5D-49F4-8F86-669B2A2A5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50270" y="1384523"/>
            <a:ext cx="252000" cy="252000"/>
          </a:xfrm>
          <a:prstGeom prst="rect">
            <a:avLst/>
          </a:prstGeom>
        </p:spPr>
      </p:pic>
      <p:pic>
        <p:nvPicPr>
          <p:cNvPr id="64" name="Gráfico 63" descr="Carteira estrutura de tópicos">
            <a:extLst>
              <a:ext uri="{FF2B5EF4-FFF2-40B4-BE49-F238E27FC236}">
                <a16:creationId xmlns:a16="http://schemas.microsoft.com/office/drawing/2014/main" id="{AA9965E8-D321-4FD3-AB54-02473592A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251" y="1391771"/>
            <a:ext cx="252000" cy="252000"/>
          </a:xfrm>
          <a:prstGeom prst="rect">
            <a:avLst/>
          </a:prstGeom>
        </p:spPr>
      </p:pic>
      <p:pic>
        <p:nvPicPr>
          <p:cNvPr id="65" name="Gráfico 64" descr="Moedas com preenchimento sólido">
            <a:extLst>
              <a:ext uri="{FF2B5EF4-FFF2-40B4-BE49-F238E27FC236}">
                <a16:creationId xmlns:a16="http://schemas.microsoft.com/office/drawing/2014/main" id="{DF033283-6C0A-4872-8509-2298EDF47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0304" y="139989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DBEC3E-FC52-445C-8CFE-0882B8D7DDB0}"/>
              </a:ext>
            </a:extLst>
          </p:cNvPr>
          <p:cNvSpPr/>
          <p:nvPr/>
        </p:nvSpPr>
        <p:spPr>
          <a:xfrm>
            <a:off x="34069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111525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348628" y="120650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RELATÓRIO DE QUEBRAS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E04CA47-9919-40D2-8D29-08B59C760178}"/>
              </a:ext>
            </a:extLst>
          </p:cNvPr>
          <p:cNvSpPr/>
          <p:nvPr/>
        </p:nvSpPr>
        <p:spPr>
          <a:xfrm>
            <a:off x="490147" y="761000"/>
            <a:ext cx="2559027" cy="104775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D75F186-9888-4C3A-972F-61239B3652B0}"/>
              </a:ext>
            </a:extLst>
          </p:cNvPr>
          <p:cNvSpPr/>
          <p:nvPr/>
        </p:nvSpPr>
        <p:spPr>
          <a:xfrm>
            <a:off x="8488541" y="761000"/>
            <a:ext cx="3573757" cy="5900711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90147" y="1966609"/>
            <a:ext cx="7883873" cy="2546065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26BB88CD-7BC0-462C-BBF6-FB075F30BDD0}"/>
              </a:ext>
            </a:extLst>
          </p:cNvPr>
          <p:cNvSpPr/>
          <p:nvPr/>
        </p:nvSpPr>
        <p:spPr>
          <a:xfrm>
            <a:off x="490148" y="4669532"/>
            <a:ext cx="3866400" cy="1992179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6B75020-9752-401F-B4C2-00A092E9DD1D}"/>
              </a:ext>
            </a:extLst>
          </p:cNvPr>
          <p:cNvSpPr/>
          <p:nvPr/>
        </p:nvSpPr>
        <p:spPr>
          <a:xfrm>
            <a:off x="4502786" y="4669532"/>
            <a:ext cx="3866400" cy="199218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AF9F22C6-3756-40B5-AE6B-DA379A92C11E}"/>
              </a:ext>
            </a:extLst>
          </p:cNvPr>
          <p:cNvSpPr/>
          <p:nvPr/>
        </p:nvSpPr>
        <p:spPr>
          <a:xfrm>
            <a:off x="3163695" y="761000"/>
            <a:ext cx="2559027" cy="104775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29D3C0A-D5D3-47CA-AECA-421D74FFD240}"/>
              </a:ext>
            </a:extLst>
          </p:cNvPr>
          <p:cNvSpPr/>
          <p:nvPr/>
        </p:nvSpPr>
        <p:spPr>
          <a:xfrm>
            <a:off x="5814993" y="761000"/>
            <a:ext cx="2559027" cy="104775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701036-52FD-45C0-9E8D-62A5517FDD5F}"/>
              </a:ext>
            </a:extLst>
          </p:cNvPr>
          <p:cNvSpPr txBox="1"/>
          <p:nvPr/>
        </p:nvSpPr>
        <p:spPr>
          <a:xfrm>
            <a:off x="1198792" y="772347"/>
            <a:ext cx="109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REALIZADO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67B0288-2208-493F-B5FD-D787D82BE639}"/>
              </a:ext>
            </a:extLst>
          </p:cNvPr>
          <p:cNvSpPr txBox="1"/>
          <p:nvPr/>
        </p:nvSpPr>
        <p:spPr>
          <a:xfrm>
            <a:off x="3960377" y="761000"/>
            <a:ext cx="94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ORÇADO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215CE56-B1C3-475D-90E5-AC13D5E21607}"/>
              </a:ext>
            </a:extLst>
          </p:cNvPr>
          <p:cNvSpPr txBox="1"/>
          <p:nvPr/>
        </p:nvSpPr>
        <p:spPr>
          <a:xfrm>
            <a:off x="6536818" y="769137"/>
            <a:ext cx="111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UTILIZAÇÃO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7B5309-6EA5-41EC-8B5F-4BC401AA8643}"/>
              </a:ext>
            </a:extLst>
          </p:cNvPr>
          <p:cNvSpPr txBox="1"/>
          <p:nvPr/>
        </p:nvSpPr>
        <p:spPr>
          <a:xfrm>
            <a:off x="488058" y="1977964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CUSTO MENSAL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B22CF8-CF6E-44A6-A7FB-ADD3FC4F031A}"/>
              </a:ext>
            </a:extLst>
          </p:cNvPr>
          <p:cNvSpPr txBox="1"/>
          <p:nvPr/>
        </p:nvSpPr>
        <p:spPr>
          <a:xfrm>
            <a:off x="488058" y="4687157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FF87B5A-E520-441C-8059-9BA6E7C11E68}"/>
              </a:ext>
            </a:extLst>
          </p:cNvPr>
          <p:cNvSpPr txBox="1"/>
          <p:nvPr/>
        </p:nvSpPr>
        <p:spPr>
          <a:xfrm>
            <a:off x="4502786" y="4669532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TIPO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105C0-8EAA-4DEE-A7B7-D983C9C244D5}"/>
              </a:ext>
            </a:extLst>
          </p:cNvPr>
          <p:cNvSpPr txBox="1"/>
          <p:nvPr/>
        </p:nvSpPr>
        <p:spPr>
          <a:xfrm>
            <a:off x="8488541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EQUIPAMENTO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69AB4E3-DEF3-41D4-BEBC-7B5E7D741F8C}"/>
              </a:ext>
            </a:extLst>
          </p:cNvPr>
          <p:cNvSpPr/>
          <p:nvPr/>
        </p:nvSpPr>
        <p:spPr>
          <a:xfrm>
            <a:off x="2540410" y="1290046"/>
            <a:ext cx="468000" cy="468000"/>
          </a:xfrm>
          <a:prstGeom prst="ellipse">
            <a:avLst/>
          </a:prstGeom>
          <a:solidFill>
            <a:srgbClr val="E7F2F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32F264A-3742-4AFC-A78E-CF97B5A7F837}"/>
              </a:ext>
            </a:extLst>
          </p:cNvPr>
          <p:cNvSpPr/>
          <p:nvPr/>
        </p:nvSpPr>
        <p:spPr>
          <a:xfrm>
            <a:off x="5197780" y="1293860"/>
            <a:ext cx="468000" cy="468000"/>
          </a:xfrm>
          <a:prstGeom prst="ellipse">
            <a:avLst/>
          </a:prstGeom>
          <a:solidFill>
            <a:srgbClr val="E7F2F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FEE3697-FF6F-4CAC-8EE0-6A717953B887}"/>
              </a:ext>
            </a:extLst>
          </p:cNvPr>
          <p:cNvSpPr/>
          <p:nvPr/>
        </p:nvSpPr>
        <p:spPr>
          <a:xfrm>
            <a:off x="7864112" y="1283771"/>
            <a:ext cx="468000" cy="468000"/>
          </a:xfrm>
          <a:prstGeom prst="ellipse">
            <a:avLst/>
          </a:prstGeom>
          <a:solidFill>
            <a:srgbClr val="E7F2F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Gráfico 61" descr="Gráfico de Gantt com preenchimento sólido">
            <a:extLst>
              <a:ext uri="{FF2B5EF4-FFF2-40B4-BE49-F238E27FC236}">
                <a16:creationId xmlns:a16="http://schemas.microsoft.com/office/drawing/2014/main" id="{1841C642-DB5D-49F4-8F86-669B2A2A5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50270" y="1384523"/>
            <a:ext cx="252000" cy="252000"/>
          </a:xfrm>
          <a:prstGeom prst="rect">
            <a:avLst/>
          </a:prstGeom>
        </p:spPr>
      </p:pic>
      <p:pic>
        <p:nvPicPr>
          <p:cNvPr id="64" name="Gráfico 63" descr="Carteira estrutura de tópicos">
            <a:extLst>
              <a:ext uri="{FF2B5EF4-FFF2-40B4-BE49-F238E27FC236}">
                <a16:creationId xmlns:a16="http://schemas.microsoft.com/office/drawing/2014/main" id="{AA9965E8-D321-4FD3-AB54-02473592A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251" y="1391771"/>
            <a:ext cx="252000" cy="252000"/>
          </a:xfrm>
          <a:prstGeom prst="rect">
            <a:avLst/>
          </a:prstGeom>
        </p:spPr>
      </p:pic>
      <p:pic>
        <p:nvPicPr>
          <p:cNvPr id="65" name="Gráfico 64" descr="Moedas com preenchimento sólido">
            <a:extLst>
              <a:ext uri="{FF2B5EF4-FFF2-40B4-BE49-F238E27FC236}">
                <a16:creationId xmlns:a16="http://schemas.microsoft.com/office/drawing/2014/main" id="{DF033283-6C0A-4872-8509-2298EDF47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0304" y="139989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DBEC3E-FC52-445C-8CFE-0882B8D7DDB0}"/>
              </a:ext>
            </a:extLst>
          </p:cNvPr>
          <p:cNvSpPr/>
          <p:nvPr/>
        </p:nvSpPr>
        <p:spPr>
          <a:xfrm>
            <a:off x="0" y="0"/>
            <a:ext cx="12226069" cy="6858000"/>
          </a:xfrm>
          <a:prstGeom prst="roundRect">
            <a:avLst>
              <a:gd name="adj" fmla="val 0"/>
            </a:avLst>
          </a:prstGeom>
          <a:solidFill>
            <a:srgbClr val="111525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485969" y="149668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RELATÓRIO DE CUSTOS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D75F186-9888-4C3A-972F-61239B3652B0}"/>
              </a:ext>
            </a:extLst>
          </p:cNvPr>
          <p:cNvSpPr/>
          <p:nvPr/>
        </p:nvSpPr>
        <p:spPr>
          <a:xfrm>
            <a:off x="8488541" y="761000"/>
            <a:ext cx="3573757" cy="5900711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88058" y="761000"/>
            <a:ext cx="7883873" cy="3785121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26BB88CD-7BC0-462C-BBF6-FB075F30BDD0}"/>
              </a:ext>
            </a:extLst>
          </p:cNvPr>
          <p:cNvSpPr/>
          <p:nvPr/>
        </p:nvSpPr>
        <p:spPr>
          <a:xfrm>
            <a:off x="490148" y="4669532"/>
            <a:ext cx="3866400" cy="1992179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6B75020-9752-401F-B4C2-00A092E9DD1D}"/>
              </a:ext>
            </a:extLst>
          </p:cNvPr>
          <p:cNvSpPr/>
          <p:nvPr/>
        </p:nvSpPr>
        <p:spPr>
          <a:xfrm>
            <a:off x="4502786" y="4669532"/>
            <a:ext cx="3866400" cy="199218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7B5309-6EA5-41EC-8B5F-4BC401AA8643}"/>
              </a:ext>
            </a:extLst>
          </p:cNvPr>
          <p:cNvSpPr txBox="1"/>
          <p:nvPr/>
        </p:nvSpPr>
        <p:spPr>
          <a:xfrm>
            <a:off x="485969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CUSTO MENSAL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B22CF8-CF6E-44A6-A7FB-ADD3FC4F031A}"/>
              </a:ext>
            </a:extLst>
          </p:cNvPr>
          <p:cNvSpPr txBox="1"/>
          <p:nvPr/>
        </p:nvSpPr>
        <p:spPr>
          <a:xfrm>
            <a:off x="488058" y="4687157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FF87B5A-E520-441C-8059-9BA6E7C11E68}"/>
              </a:ext>
            </a:extLst>
          </p:cNvPr>
          <p:cNvSpPr txBox="1"/>
          <p:nvPr/>
        </p:nvSpPr>
        <p:spPr>
          <a:xfrm>
            <a:off x="4502786" y="4669532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TIPO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105C0-8EAA-4DEE-A7B7-D983C9C244D5}"/>
              </a:ext>
            </a:extLst>
          </p:cNvPr>
          <p:cNvSpPr txBox="1"/>
          <p:nvPr/>
        </p:nvSpPr>
        <p:spPr>
          <a:xfrm>
            <a:off x="8488541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EQUIPAMENTO</a:t>
            </a:r>
          </a:p>
        </p:txBody>
      </p:sp>
    </p:spTree>
    <p:extLst>
      <p:ext uri="{BB962C8B-B14F-4D97-AF65-F5344CB8AC3E}">
        <p14:creationId xmlns:p14="http://schemas.microsoft.com/office/powerpoint/2010/main" val="247440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DBEC3E-FC52-445C-8CFE-0882B8D7DD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111525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485969" y="152113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MANUTENÇÃO PREVENTIVA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90147" y="761000"/>
            <a:ext cx="11572151" cy="5902446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9DDDC5-0418-4BAC-B42F-4CF8E07AA09B}"/>
              </a:ext>
            </a:extLst>
          </p:cNvPr>
          <p:cNvSpPr txBox="1"/>
          <p:nvPr/>
        </p:nvSpPr>
        <p:spPr>
          <a:xfrm>
            <a:off x="485969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MAPA DE 52 SEMANAS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8AEA0D-9F14-4E77-B69F-1C67A941D628}"/>
              </a:ext>
            </a:extLst>
          </p:cNvPr>
          <p:cNvSpPr txBox="1"/>
          <p:nvPr/>
        </p:nvSpPr>
        <p:spPr>
          <a:xfrm>
            <a:off x="7720655" y="194554"/>
            <a:ext cx="108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EFICIÊNCIA</a:t>
            </a:r>
          </a:p>
        </p:txBody>
      </p:sp>
    </p:spTree>
    <p:extLst>
      <p:ext uri="{BB962C8B-B14F-4D97-AF65-F5344CB8AC3E}">
        <p14:creationId xmlns:p14="http://schemas.microsoft.com/office/powerpoint/2010/main" val="351986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DBEC3E-FC52-445C-8CFE-0882B8D7DDB0}"/>
              </a:ext>
            </a:extLst>
          </p:cNvPr>
          <p:cNvSpPr/>
          <p:nvPr/>
        </p:nvSpPr>
        <p:spPr>
          <a:xfrm>
            <a:off x="0" y="0"/>
            <a:ext cx="12226069" cy="6858000"/>
          </a:xfrm>
          <a:prstGeom prst="roundRect">
            <a:avLst>
              <a:gd name="adj" fmla="val 0"/>
            </a:avLst>
          </a:prstGeom>
          <a:solidFill>
            <a:srgbClr val="111525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485969" y="149668"/>
            <a:ext cx="481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ANÁLISE CUSTOS DE MANUTENÇÃO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D75F186-9888-4C3A-972F-61239B3652B0}"/>
              </a:ext>
            </a:extLst>
          </p:cNvPr>
          <p:cNvSpPr/>
          <p:nvPr/>
        </p:nvSpPr>
        <p:spPr>
          <a:xfrm>
            <a:off x="8488541" y="761000"/>
            <a:ext cx="3573757" cy="5900711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88058" y="761000"/>
            <a:ext cx="7883873" cy="2887200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26BB88CD-7BC0-462C-BBF6-FB075F30BDD0}"/>
              </a:ext>
            </a:extLst>
          </p:cNvPr>
          <p:cNvSpPr/>
          <p:nvPr/>
        </p:nvSpPr>
        <p:spPr>
          <a:xfrm>
            <a:off x="488059" y="3797866"/>
            <a:ext cx="7883872" cy="2910465"/>
          </a:xfrm>
          <a:prstGeom prst="roundRect">
            <a:avLst>
              <a:gd name="adj" fmla="val 0"/>
            </a:avLst>
          </a:prstGeom>
          <a:solidFill>
            <a:srgbClr val="161C31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7B5309-6EA5-41EC-8B5F-4BC401AA8643}"/>
              </a:ext>
            </a:extLst>
          </p:cNvPr>
          <p:cNvSpPr txBox="1"/>
          <p:nvPr/>
        </p:nvSpPr>
        <p:spPr>
          <a:xfrm>
            <a:off x="485969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CUSTO GLOBAL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B22CF8-CF6E-44A6-A7FB-ADD3FC4F031A}"/>
              </a:ext>
            </a:extLst>
          </p:cNvPr>
          <p:cNvSpPr txBox="1"/>
          <p:nvPr/>
        </p:nvSpPr>
        <p:spPr>
          <a:xfrm>
            <a:off x="485969" y="3815493"/>
            <a:ext cx="424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MAIORES IMPACTOS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105C0-8EAA-4DEE-A7B7-D983C9C244D5}"/>
              </a:ext>
            </a:extLst>
          </p:cNvPr>
          <p:cNvSpPr txBox="1"/>
          <p:nvPr/>
        </p:nvSpPr>
        <p:spPr>
          <a:xfrm>
            <a:off x="8488541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EQUIPAMENTO</a:t>
            </a:r>
          </a:p>
        </p:txBody>
      </p:sp>
    </p:spTree>
    <p:extLst>
      <p:ext uri="{BB962C8B-B14F-4D97-AF65-F5344CB8AC3E}">
        <p14:creationId xmlns:p14="http://schemas.microsoft.com/office/powerpoint/2010/main" val="382883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F68C2F3-136F-4174-AE64-09F9212CE164}"/>
              </a:ext>
            </a:extLst>
          </p:cNvPr>
          <p:cNvSpPr/>
          <p:nvPr/>
        </p:nvSpPr>
        <p:spPr>
          <a:xfrm>
            <a:off x="222250" y="57150"/>
            <a:ext cx="11918950" cy="6705600"/>
          </a:xfrm>
          <a:prstGeom prst="roundRect">
            <a:avLst>
              <a:gd name="adj" fmla="val 2037"/>
            </a:avLst>
          </a:prstGeom>
          <a:solidFill>
            <a:schemeClr val="tx1">
              <a:lumMod val="85000"/>
              <a:lumOff val="1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DBEC3E-FC52-445C-8CFE-0882B8D7DDB0}"/>
              </a:ext>
            </a:extLst>
          </p:cNvPr>
          <p:cNvSpPr/>
          <p:nvPr/>
        </p:nvSpPr>
        <p:spPr>
          <a:xfrm>
            <a:off x="930275" y="120650"/>
            <a:ext cx="11125200" cy="6572250"/>
          </a:xfrm>
          <a:prstGeom prst="roundRect">
            <a:avLst>
              <a:gd name="adj" fmla="val 901"/>
            </a:avLst>
          </a:prstGeom>
          <a:solidFill>
            <a:srgbClr val="000000"/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071FC4-5AFA-42BC-BCC0-AEFF76FE82E1}"/>
              </a:ext>
            </a:extLst>
          </p:cNvPr>
          <p:cNvSpPr/>
          <p:nvPr/>
        </p:nvSpPr>
        <p:spPr>
          <a:xfrm>
            <a:off x="1037034" y="624057"/>
            <a:ext cx="10932716" cy="1047750"/>
          </a:xfrm>
          <a:prstGeom prst="roundRect">
            <a:avLst>
              <a:gd name="adj" fmla="val 3498"/>
            </a:avLst>
          </a:prstGeom>
          <a:solidFill>
            <a:schemeClr val="tx1">
              <a:lumMod val="85000"/>
              <a:lumOff val="1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5FF6A41-C54C-40E6-90E4-19FD52A832F0}"/>
              </a:ext>
            </a:extLst>
          </p:cNvPr>
          <p:cNvSpPr/>
          <p:nvPr/>
        </p:nvSpPr>
        <p:spPr>
          <a:xfrm>
            <a:off x="3769867" y="1762125"/>
            <a:ext cx="5410200" cy="2394000"/>
          </a:xfrm>
          <a:prstGeom prst="roundRect">
            <a:avLst>
              <a:gd name="adj" fmla="val 3498"/>
            </a:avLst>
          </a:prstGeom>
          <a:solidFill>
            <a:schemeClr val="tx1">
              <a:lumMod val="85000"/>
              <a:lumOff val="1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CB07E6F-686A-4D26-8268-31BB4A7CEDD4}"/>
              </a:ext>
            </a:extLst>
          </p:cNvPr>
          <p:cNvSpPr/>
          <p:nvPr/>
        </p:nvSpPr>
        <p:spPr>
          <a:xfrm>
            <a:off x="3766940" y="4215610"/>
            <a:ext cx="5410200" cy="2394000"/>
          </a:xfrm>
          <a:prstGeom prst="roundRect">
            <a:avLst>
              <a:gd name="adj" fmla="val 3498"/>
            </a:avLst>
          </a:prstGeom>
          <a:solidFill>
            <a:schemeClr val="tx1">
              <a:lumMod val="85000"/>
              <a:lumOff val="1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0C62DAD-E83B-479E-A144-FD61367177D0}"/>
              </a:ext>
            </a:extLst>
          </p:cNvPr>
          <p:cNvSpPr/>
          <p:nvPr/>
        </p:nvSpPr>
        <p:spPr>
          <a:xfrm>
            <a:off x="1003299" y="1755753"/>
            <a:ext cx="2688199" cy="4862565"/>
          </a:xfrm>
          <a:prstGeom prst="roundRect">
            <a:avLst>
              <a:gd name="adj" fmla="val 3498"/>
            </a:avLst>
          </a:prstGeom>
          <a:solidFill>
            <a:schemeClr val="tx1">
              <a:lumMod val="85000"/>
              <a:lumOff val="1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1CB953-734B-4BE9-9EEE-2BD3F24E97BE}"/>
              </a:ext>
            </a:extLst>
          </p:cNvPr>
          <p:cNvSpPr/>
          <p:nvPr/>
        </p:nvSpPr>
        <p:spPr>
          <a:xfrm>
            <a:off x="9252583" y="1753562"/>
            <a:ext cx="2717168" cy="4864756"/>
          </a:xfrm>
          <a:prstGeom prst="roundRect">
            <a:avLst>
              <a:gd name="adj" fmla="val 3498"/>
            </a:avLst>
          </a:prstGeom>
          <a:solidFill>
            <a:schemeClr val="tx1">
              <a:lumMod val="85000"/>
              <a:lumOff val="1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1003299" y="169831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SOLICITAÇÕES DE SERVIÇO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EF94990-5F64-41FB-98BF-416A0302FE6C}"/>
              </a:ext>
            </a:extLst>
          </p:cNvPr>
          <p:cNvSpPr txBox="1"/>
          <p:nvPr/>
        </p:nvSpPr>
        <p:spPr>
          <a:xfrm>
            <a:off x="3738365" y="1753562"/>
            <a:ext cx="286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SOLICITAÇÕES DE SERVIÇO POR MÊS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0F4D6ED-6D6D-421D-8351-9FA78ED2F44F}"/>
              </a:ext>
            </a:extLst>
          </p:cNvPr>
          <p:cNvSpPr txBox="1"/>
          <p:nvPr/>
        </p:nvSpPr>
        <p:spPr>
          <a:xfrm>
            <a:off x="3787577" y="4244877"/>
            <a:ext cx="2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ATENDIMENTO AOS PRAZOS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443BA7C-723D-4F25-A498-684DE5B29798}"/>
              </a:ext>
            </a:extLst>
          </p:cNvPr>
          <p:cNvSpPr txBox="1"/>
          <p:nvPr/>
        </p:nvSpPr>
        <p:spPr>
          <a:xfrm>
            <a:off x="999348" y="1753562"/>
            <a:ext cx="212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SOLICITAÇÕES POR ATIVO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663C0B7-9952-44B4-A9BB-C9D3130F90AE}"/>
              </a:ext>
            </a:extLst>
          </p:cNvPr>
          <p:cNvSpPr txBox="1"/>
          <p:nvPr/>
        </p:nvSpPr>
        <p:spPr>
          <a:xfrm>
            <a:off x="9255639" y="1762125"/>
            <a:ext cx="132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ATENDIMENTO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3B06D7D-EE01-4B6C-9D52-837FA014F0DA}"/>
              </a:ext>
            </a:extLst>
          </p:cNvPr>
          <p:cNvSpPr/>
          <p:nvPr/>
        </p:nvSpPr>
        <p:spPr>
          <a:xfrm flipH="1">
            <a:off x="7541782" y="697187"/>
            <a:ext cx="1683817" cy="907122"/>
          </a:xfrm>
          <a:prstGeom prst="roundRect">
            <a:avLst>
              <a:gd name="adj" fmla="val 15838"/>
            </a:avLst>
          </a:prstGeom>
          <a:solidFill>
            <a:schemeClr val="tx1">
              <a:lumMod val="95000"/>
              <a:lumOff val="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777E962-0D40-4622-8486-14AC7A97C1AA}"/>
              </a:ext>
            </a:extLst>
          </p:cNvPr>
          <p:cNvSpPr/>
          <p:nvPr/>
        </p:nvSpPr>
        <p:spPr>
          <a:xfrm flipH="1">
            <a:off x="7530392" y="707346"/>
            <a:ext cx="207672" cy="896963"/>
          </a:xfrm>
          <a:prstGeom prst="roundRect">
            <a:avLst>
              <a:gd name="adj" fmla="val 15838"/>
            </a:avLst>
          </a:prstGeom>
          <a:gradFill>
            <a:gsLst>
              <a:gs pos="0">
                <a:srgbClr val="F599A6"/>
              </a:gs>
              <a:gs pos="31000">
                <a:srgbClr val="EF576D"/>
              </a:gs>
              <a:gs pos="72000">
                <a:srgbClr val="EB2D48"/>
              </a:gs>
              <a:gs pos="97000">
                <a:srgbClr val="CB132D"/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487ABB5-96B9-4410-BE23-2451F39F32C1}"/>
              </a:ext>
            </a:extLst>
          </p:cNvPr>
          <p:cNvSpPr/>
          <p:nvPr/>
        </p:nvSpPr>
        <p:spPr>
          <a:xfrm flipH="1">
            <a:off x="5432056" y="697187"/>
            <a:ext cx="1683817" cy="907122"/>
          </a:xfrm>
          <a:prstGeom prst="roundRect">
            <a:avLst>
              <a:gd name="adj" fmla="val 15838"/>
            </a:avLst>
          </a:prstGeom>
          <a:solidFill>
            <a:schemeClr val="tx1">
              <a:lumMod val="95000"/>
              <a:lumOff val="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8863B50-179B-4069-8B96-CE354F9514F4}"/>
              </a:ext>
            </a:extLst>
          </p:cNvPr>
          <p:cNvSpPr/>
          <p:nvPr/>
        </p:nvSpPr>
        <p:spPr>
          <a:xfrm flipH="1">
            <a:off x="3322329" y="697187"/>
            <a:ext cx="1683817" cy="907122"/>
          </a:xfrm>
          <a:prstGeom prst="roundRect">
            <a:avLst>
              <a:gd name="adj" fmla="val 15838"/>
            </a:avLst>
          </a:prstGeom>
          <a:solidFill>
            <a:schemeClr val="tx1">
              <a:lumMod val="95000"/>
              <a:lumOff val="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1DF4787-4B56-4CA7-B9BE-FF5AF69902FF}"/>
              </a:ext>
            </a:extLst>
          </p:cNvPr>
          <p:cNvSpPr/>
          <p:nvPr/>
        </p:nvSpPr>
        <p:spPr>
          <a:xfrm flipH="1">
            <a:off x="1212602" y="697187"/>
            <a:ext cx="1683817" cy="907122"/>
          </a:xfrm>
          <a:prstGeom prst="roundRect">
            <a:avLst>
              <a:gd name="adj" fmla="val 15838"/>
            </a:avLst>
          </a:prstGeom>
          <a:solidFill>
            <a:schemeClr val="tx1">
              <a:lumMod val="95000"/>
              <a:lumOff val="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BEBDB6B-9C43-4C56-9CD9-C691419F107E}"/>
              </a:ext>
            </a:extLst>
          </p:cNvPr>
          <p:cNvSpPr/>
          <p:nvPr/>
        </p:nvSpPr>
        <p:spPr>
          <a:xfrm flipH="1">
            <a:off x="5437692" y="706934"/>
            <a:ext cx="208800" cy="896400"/>
          </a:xfrm>
          <a:prstGeom prst="roundRect">
            <a:avLst>
              <a:gd name="adj" fmla="val 15838"/>
            </a:avLst>
          </a:prstGeom>
          <a:gradFill>
            <a:gsLst>
              <a:gs pos="0">
                <a:srgbClr val="FFF6C1"/>
              </a:gs>
              <a:gs pos="31000">
                <a:srgbClr val="FFEE85"/>
              </a:gs>
              <a:gs pos="72000">
                <a:srgbClr val="FFE233"/>
              </a:gs>
              <a:gs pos="97000">
                <a:srgbClr val="FFD900"/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E52338D2-52B8-4D02-87A1-36A53590AAC7}"/>
              </a:ext>
            </a:extLst>
          </p:cNvPr>
          <p:cNvSpPr/>
          <p:nvPr/>
        </p:nvSpPr>
        <p:spPr>
          <a:xfrm flipH="1">
            <a:off x="3318784" y="715442"/>
            <a:ext cx="208800" cy="896400"/>
          </a:xfrm>
          <a:prstGeom prst="roundRect">
            <a:avLst>
              <a:gd name="adj" fmla="val 15838"/>
            </a:avLst>
          </a:prstGeom>
          <a:gradFill>
            <a:gsLst>
              <a:gs pos="0">
                <a:srgbClr val="C4F98F"/>
              </a:gs>
              <a:gs pos="31000">
                <a:srgbClr val="A7F658"/>
              </a:gs>
              <a:gs pos="72000">
                <a:srgbClr val="84F315"/>
              </a:gs>
              <a:gs pos="97000">
                <a:srgbClr val="67C50A"/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A8585BE-6E76-4489-BE8F-37914EAC932C}"/>
              </a:ext>
            </a:extLst>
          </p:cNvPr>
          <p:cNvSpPr txBox="1"/>
          <p:nvPr/>
        </p:nvSpPr>
        <p:spPr>
          <a:xfrm>
            <a:off x="7946428" y="721718"/>
            <a:ext cx="95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ATRASADAS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29CC1B9-866F-43D8-9281-04123629DABD}"/>
              </a:ext>
            </a:extLst>
          </p:cNvPr>
          <p:cNvSpPr txBox="1"/>
          <p:nvPr/>
        </p:nvSpPr>
        <p:spPr>
          <a:xfrm>
            <a:off x="3691498" y="721718"/>
            <a:ext cx="953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RESOLVIDAS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4FD831-0793-4E92-BC03-8721257EF6C4}"/>
              </a:ext>
            </a:extLst>
          </p:cNvPr>
          <p:cNvSpPr txBox="1"/>
          <p:nvPr/>
        </p:nvSpPr>
        <p:spPr>
          <a:xfrm>
            <a:off x="5708421" y="690014"/>
            <a:ext cx="1407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RES. FORA PRAZO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FBD68B5-600E-449F-B5E3-D8C5CBB95797}"/>
              </a:ext>
            </a:extLst>
          </p:cNvPr>
          <p:cNvSpPr txBox="1"/>
          <p:nvPr/>
        </p:nvSpPr>
        <p:spPr>
          <a:xfrm>
            <a:off x="1777860" y="717258"/>
            <a:ext cx="586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TOTAL 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9D3BE70-65E5-451B-807C-D65665065BFB}"/>
              </a:ext>
            </a:extLst>
          </p:cNvPr>
          <p:cNvSpPr/>
          <p:nvPr/>
        </p:nvSpPr>
        <p:spPr>
          <a:xfrm flipH="1">
            <a:off x="1223811" y="716604"/>
            <a:ext cx="208800" cy="896400"/>
          </a:xfrm>
          <a:prstGeom prst="roundRect">
            <a:avLst>
              <a:gd name="adj" fmla="val 15838"/>
            </a:avLst>
          </a:prstGeom>
          <a:gradFill>
            <a:gsLst>
              <a:gs pos="0">
                <a:srgbClr val="82D5FA"/>
              </a:gs>
              <a:gs pos="31000">
                <a:srgbClr val="0AA3E8"/>
              </a:gs>
              <a:gs pos="72000">
                <a:srgbClr val="0774A5"/>
              </a:gs>
              <a:gs pos="97000">
                <a:srgbClr val="054E6F"/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9445FB-AD42-4AC4-ADB6-FBA5592B6232}"/>
              </a:ext>
            </a:extLst>
          </p:cNvPr>
          <p:cNvSpPr/>
          <p:nvPr/>
        </p:nvSpPr>
        <p:spPr>
          <a:xfrm>
            <a:off x="0" y="-1"/>
            <a:ext cx="12192000" cy="6879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>
            <a:off x="119577" y="308314"/>
            <a:ext cx="11292443" cy="6079788"/>
          </a:xfrm>
          <a:prstGeom prst="roundRect">
            <a:avLst>
              <a:gd name="adj" fmla="val 5186"/>
            </a:avLst>
          </a:prstGeom>
          <a:gradFill>
            <a:gsLst>
              <a:gs pos="59000">
                <a:srgbClr val="E9EBED"/>
              </a:gs>
              <a:gs pos="95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206370" y="389107"/>
            <a:ext cx="1866160" cy="6079788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0E40FD2-A8B4-4AB2-A344-4B3770AC627F}"/>
              </a:ext>
            </a:extLst>
          </p:cNvPr>
          <p:cNvGrpSpPr/>
          <p:nvPr/>
        </p:nvGrpSpPr>
        <p:grpSpPr>
          <a:xfrm>
            <a:off x="427130" y="1061327"/>
            <a:ext cx="1731963" cy="1221317"/>
            <a:chOff x="716800" y="600075"/>
            <a:chExt cx="1731963" cy="1221317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DCC43BC-8557-4246-97F2-7F1AEE400DD6}"/>
                </a:ext>
              </a:extLst>
            </p:cNvPr>
            <p:cNvSpPr/>
            <p:nvPr/>
          </p:nvSpPr>
          <p:spPr>
            <a:xfrm>
              <a:off x="716800" y="920750"/>
              <a:ext cx="1620000" cy="330200"/>
            </a:xfrm>
            <a:prstGeom prst="roundRect">
              <a:avLst>
                <a:gd name="adj" fmla="val 50000"/>
              </a:avLst>
            </a:pr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485BE1C9-A3B8-4517-A09C-7F854B258E50}"/>
                </a:ext>
              </a:extLst>
            </p:cNvPr>
            <p:cNvSpPr/>
            <p:nvPr/>
          </p:nvSpPr>
          <p:spPr>
            <a:xfrm rot="16200000">
              <a:off x="1581988" y="787400"/>
              <a:ext cx="1054100" cy="679450"/>
            </a:xfrm>
            <a:custGeom>
              <a:avLst/>
              <a:gdLst>
                <a:gd name="connsiteX0" fmla="*/ 0 w 838200"/>
                <a:gd name="connsiteY0" fmla="*/ 768350 h 768350"/>
                <a:gd name="connsiteX1" fmla="*/ 431799 w 838200"/>
                <a:gd name="connsiteY1" fmla="*/ 0 h 768350"/>
                <a:gd name="connsiteX2" fmla="*/ 838200 w 838200"/>
                <a:gd name="connsiteY2" fmla="*/ 768350 h 768350"/>
                <a:gd name="connsiteX3" fmla="*/ 0 w 838200"/>
                <a:gd name="connsiteY3" fmla="*/ 768350 h 768350"/>
                <a:gd name="connsiteX0" fmla="*/ 0 w 939800"/>
                <a:gd name="connsiteY0" fmla="*/ 768350 h 768350"/>
                <a:gd name="connsiteX1" fmla="*/ 431799 w 939800"/>
                <a:gd name="connsiteY1" fmla="*/ 0 h 768350"/>
                <a:gd name="connsiteX2" fmla="*/ 939800 w 939800"/>
                <a:gd name="connsiteY2" fmla="*/ 666750 h 768350"/>
                <a:gd name="connsiteX3" fmla="*/ 0 w 939800"/>
                <a:gd name="connsiteY3" fmla="*/ 768350 h 768350"/>
                <a:gd name="connsiteX0" fmla="*/ 0 w 1054100"/>
                <a:gd name="connsiteY0" fmla="*/ 679450 h 679450"/>
                <a:gd name="connsiteX1" fmla="*/ 546099 w 1054100"/>
                <a:gd name="connsiteY1" fmla="*/ 0 h 679450"/>
                <a:gd name="connsiteX2" fmla="*/ 1054100 w 1054100"/>
                <a:gd name="connsiteY2" fmla="*/ 666750 h 679450"/>
                <a:gd name="connsiteX3" fmla="*/ 0 w 1054100"/>
                <a:gd name="connsiteY3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100" h="679450">
                  <a:moveTo>
                    <a:pt x="0" y="679450"/>
                  </a:moveTo>
                  <a:lnTo>
                    <a:pt x="546099" y="0"/>
                  </a:lnTo>
                  <a:lnTo>
                    <a:pt x="1054100" y="666750"/>
                  </a:lnTo>
                  <a:lnTo>
                    <a:pt x="0" y="679450"/>
                  </a:lnTo>
                  <a:close/>
                </a:path>
              </a:pathLst>
            </a:cu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13DBF34-A1A2-42B0-A177-7E3F56691F89}"/>
                </a:ext>
              </a:extLst>
            </p:cNvPr>
            <p:cNvSpPr/>
            <p:nvPr/>
          </p:nvSpPr>
          <p:spPr>
            <a:xfrm>
              <a:off x="735203" y="1253066"/>
              <a:ext cx="1620000" cy="56832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48847DB-5800-4FC2-A615-5DB6DC41F203}"/>
              </a:ext>
            </a:extLst>
          </p:cNvPr>
          <p:cNvSpPr/>
          <p:nvPr/>
        </p:nvSpPr>
        <p:spPr>
          <a:xfrm>
            <a:off x="2231017" y="863601"/>
            <a:ext cx="2880000" cy="1180838"/>
          </a:xfrm>
          <a:prstGeom prst="roundRect">
            <a:avLst>
              <a:gd name="adj" fmla="val 1366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350B514-2C5F-4D70-954B-ADD27E9FA319}"/>
              </a:ext>
            </a:extLst>
          </p:cNvPr>
          <p:cNvSpPr/>
          <p:nvPr/>
        </p:nvSpPr>
        <p:spPr>
          <a:xfrm>
            <a:off x="2240245" y="2217384"/>
            <a:ext cx="5961383" cy="1812607"/>
          </a:xfrm>
          <a:prstGeom prst="roundRect">
            <a:avLst>
              <a:gd name="adj" fmla="val 890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7515DC9B-3EF9-4534-9042-7B3F9410AA06}"/>
              </a:ext>
            </a:extLst>
          </p:cNvPr>
          <p:cNvSpPr/>
          <p:nvPr/>
        </p:nvSpPr>
        <p:spPr>
          <a:xfrm>
            <a:off x="2240245" y="4233003"/>
            <a:ext cx="5961383" cy="1990913"/>
          </a:xfrm>
          <a:prstGeom prst="roundRect">
            <a:avLst>
              <a:gd name="adj" fmla="val 8107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D7160C2-CCB6-4CA0-A3EE-676AD3F1410B}"/>
              </a:ext>
            </a:extLst>
          </p:cNvPr>
          <p:cNvSpPr/>
          <p:nvPr/>
        </p:nvSpPr>
        <p:spPr>
          <a:xfrm>
            <a:off x="8409393" y="4233003"/>
            <a:ext cx="2880586" cy="1984672"/>
          </a:xfrm>
          <a:prstGeom prst="roundRect">
            <a:avLst>
              <a:gd name="adj" fmla="val 813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4A4CB73A-FF65-46EF-9D3D-C24D0FE3225D}"/>
              </a:ext>
            </a:extLst>
          </p:cNvPr>
          <p:cNvSpPr/>
          <p:nvPr/>
        </p:nvSpPr>
        <p:spPr>
          <a:xfrm>
            <a:off x="8409978" y="2217384"/>
            <a:ext cx="2880000" cy="1827188"/>
          </a:xfrm>
          <a:prstGeom prst="roundRect">
            <a:avLst>
              <a:gd name="adj" fmla="val 883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E6D7E3-DF75-4E69-B692-6A290E318071}"/>
              </a:ext>
            </a:extLst>
          </p:cNvPr>
          <p:cNvSpPr/>
          <p:nvPr/>
        </p:nvSpPr>
        <p:spPr>
          <a:xfrm>
            <a:off x="5321629" y="892101"/>
            <a:ext cx="2880000" cy="1152337"/>
          </a:xfrm>
          <a:prstGeom prst="roundRect">
            <a:avLst>
              <a:gd name="adj" fmla="val 1400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53349DDD-2A64-4BE1-8371-9179EDFA1C20}"/>
              </a:ext>
            </a:extLst>
          </p:cNvPr>
          <p:cNvSpPr/>
          <p:nvPr/>
        </p:nvSpPr>
        <p:spPr>
          <a:xfrm>
            <a:off x="8412241" y="892101"/>
            <a:ext cx="2880000" cy="1150870"/>
          </a:xfrm>
          <a:prstGeom prst="roundRect">
            <a:avLst>
              <a:gd name="adj" fmla="val 1402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10992885" y="575016"/>
            <a:ext cx="208369" cy="185217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83E0DEA-3585-4904-957F-59BC0E3A5A7C}"/>
              </a:ext>
            </a:extLst>
          </p:cNvPr>
          <p:cNvSpPr txBox="1"/>
          <p:nvPr/>
        </p:nvSpPr>
        <p:spPr>
          <a:xfrm>
            <a:off x="794959" y="1431371"/>
            <a:ext cx="964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A5B4C8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Página 01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028BE30D-BAE9-498C-836C-5F6D8AC933D6}"/>
              </a:ext>
            </a:extLst>
          </p:cNvPr>
          <p:cNvSpPr/>
          <p:nvPr/>
        </p:nvSpPr>
        <p:spPr>
          <a:xfrm>
            <a:off x="2482943" y="1227775"/>
            <a:ext cx="476250" cy="476250"/>
          </a:xfrm>
          <a:prstGeom prst="roundRect">
            <a:avLst>
              <a:gd name="adj" fmla="val 2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51180D71-A007-4C63-A54A-B58AE961DE40}"/>
              </a:ext>
            </a:extLst>
          </p:cNvPr>
          <p:cNvSpPr/>
          <p:nvPr/>
        </p:nvSpPr>
        <p:spPr>
          <a:xfrm>
            <a:off x="5557986" y="1227775"/>
            <a:ext cx="476250" cy="476250"/>
          </a:xfrm>
          <a:prstGeom prst="roundRect">
            <a:avLst>
              <a:gd name="adj" fmla="val 2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FE0286B-0815-459D-92B8-55B4F1A6CB4C}"/>
              </a:ext>
            </a:extLst>
          </p:cNvPr>
          <p:cNvSpPr/>
          <p:nvPr/>
        </p:nvSpPr>
        <p:spPr>
          <a:xfrm>
            <a:off x="8710786" y="1227775"/>
            <a:ext cx="476250" cy="476250"/>
          </a:xfrm>
          <a:prstGeom prst="roundRect">
            <a:avLst>
              <a:gd name="adj" fmla="val 2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10513A-C3DF-4BCD-8031-885E6AE03CEA}"/>
              </a:ext>
            </a:extLst>
          </p:cNvPr>
          <p:cNvSpPr txBox="1"/>
          <p:nvPr/>
        </p:nvSpPr>
        <p:spPr>
          <a:xfrm>
            <a:off x="779980" y="1904935"/>
            <a:ext cx="877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Página 02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C08C01-7650-476A-99CF-B53B7ED14FB5}"/>
              </a:ext>
            </a:extLst>
          </p:cNvPr>
          <p:cNvSpPr txBox="1"/>
          <p:nvPr/>
        </p:nvSpPr>
        <p:spPr>
          <a:xfrm>
            <a:off x="779980" y="2397756"/>
            <a:ext cx="877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Página 03</a:t>
            </a: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BBCDE072-989E-4A21-A675-1B340C866E75}"/>
              </a:ext>
            </a:extLst>
          </p:cNvPr>
          <p:cNvSpPr txBox="1"/>
          <p:nvPr/>
        </p:nvSpPr>
        <p:spPr>
          <a:xfrm>
            <a:off x="2236689" y="469898"/>
            <a:ext cx="332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RELATÓRIO DE MANUTENÇÃO</a:t>
            </a:r>
          </a:p>
        </p:txBody>
      </p:sp>
      <p:pic>
        <p:nvPicPr>
          <p:cNvPr id="55" name="Gráfico 54" descr="Gráfico de Gantt com preenchimento sólido">
            <a:extLst>
              <a:ext uri="{FF2B5EF4-FFF2-40B4-BE49-F238E27FC236}">
                <a16:creationId xmlns:a16="http://schemas.microsoft.com/office/drawing/2014/main" id="{81AB1EE9-3B84-446F-B7CA-322849622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539005" y="1265949"/>
            <a:ext cx="364125" cy="364125"/>
          </a:xfrm>
          <a:prstGeom prst="rect">
            <a:avLst/>
          </a:prstGeom>
        </p:spPr>
      </p:pic>
      <p:pic>
        <p:nvPicPr>
          <p:cNvPr id="69" name="Gráfico 68" descr="Carteira estrutura de tópicos">
            <a:extLst>
              <a:ext uri="{FF2B5EF4-FFF2-40B4-BE49-F238E27FC236}">
                <a16:creationId xmlns:a16="http://schemas.microsoft.com/office/drawing/2014/main" id="{BB2B06E9-21F5-4A54-9CED-CD56B1FC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929" y="1265949"/>
            <a:ext cx="396000" cy="396000"/>
          </a:xfrm>
          <a:prstGeom prst="rect">
            <a:avLst/>
          </a:prstGeom>
        </p:spPr>
      </p:pic>
      <p:pic>
        <p:nvPicPr>
          <p:cNvPr id="70" name="Gráfico 69" descr="Moedas com preenchimento sólido">
            <a:extLst>
              <a:ext uri="{FF2B5EF4-FFF2-40B4-BE49-F238E27FC236}">
                <a16:creationId xmlns:a16="http://schemas.microsoft.com/office/drawing/2014/main" id="{A804F128-0B30-4A3E-B7EE-418CEED8A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0911" y="1279498"/>
            <a:ext cx="396000" cy="396000"/>
          </a:xfrm>
          <a:prstGeom prst="rect">
            <a:avLst/>
          </a:prstGeom>
        </p:spPr>
      </p:pic>
      <p:pic>
        <p:nvPicPr>
          <p:cNvPr id="71" name="Gráfico 70" descr="Mão de robô">
            <a:extLst>
              <a:ext uri="{FF2B5EF4-FFF2-40B4-BE49-F238E27FC236}">
                <a16:creationId xmlns:a16="http://schemas.microsoft.com/office/drawing/2014/main" id="{8BADAAF6-7E93-4484-B891-032A1D2104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80" y="1421102"/>
            <a:ext cx="252000" cy="252000"/>
          </a:xfrm>
          <a:prstGeom prst="rect">
            <a:avLst/>
          </a:prstGeom>
        </p:spPr>
      </p:pic>
      <p:pic>
        <p:nvPicPr>
          <p:cNvPr id="72" name="Gráfico 71" descr="Calendário mensal com preenchimento sólido">
            <a:extLst>
              <a:ext uri="{FF2B5EF4-FFF2-40B4-BE49-F238E27FC236}">
                <a16:creationId xmlns:a16="http://schemas.microsoft.com/office/drawing/2014/main" id="{1366F9FA-3C53-4C9D-806E-E725F66FE6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480" y="1893148"/>
            <a:ext cx="252000" cy="252000"/>
          </a:xfrm>
          <a:prstGeom prst="rect">
            <a:avLst/>
          </a:prstGeom>
        </p:spPr>
      </p:pic>
      <p:pic>
        <p:nvPicPr>
          <p:cNvPr id="73" name="Gráfico 72" descr="Sinal estrutura de tópicos">
            <a:extLst>
              <a:ext uri="{FF2B5EF4-FFF2-40B4-BE49-F238E27FC236}">
                <a16:creationId xmlns:a16="http://schemas.microsoft.com/office/drawing/2014/main" id="{C344D21E-670A-47A8-85C9-1B810FE37A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480" y="236519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Hierarquia">
            <a:extLst>
              <a:ext uri="{FF2B5EF4-FFF2-40B4-BE49-F238E27FC236}">
                <a16:creationId xmlns:a16="http://schemas.microsoft.com/office/drawing/2014/main" id="{3ED11164-1693-4EC1-841C-AC4391B8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969" y="594713"/>
            <a:ext cx="540000" cy="540000"/>
          </a:xfrm>
          <a:prstGeom prst="rect">
            <a:avLst/>
          </a:prstGeom>
        </p:spPr>
      </p:pic>
      <p:pic>
        <p:nvPicPr>
          <p:cNvPr id="5" name="Gráfico 4" descr="Mão de robô">
            <a:extLst>
              <a:ext uri="{FF2B5EF4-FFF2-40B4-BE49-F238E27FC236}">
                <a16:creationId xmlns:a16="http://schemas.microsoft.com/office/drawing/2014/main" id="{EBDD49F4-DDC8-432E-B14D-63C28A56E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921" y="562378"/>
            <a:ext cx="540000" cy="540000"/>
          </a:xfrm>
          <a:prstGeom prst="rect">
            <a:avLst/>
          </a:prstGeom>
        </p:spPr>
      </p:pic>
      <p:pic>
        <p:nvPicPr>
          <p:cNvPr id="6" name="Gráfico 5" descr="Usuário">
            <a:extLst>
              <a:ext uri="{FF2B5EF4-FFF2-40B4-BE49-F238E27FC236}">
                <a16:creationId xmlns:a16="http://schemas.microsoft.com/office/drawing/2014/main" id="{065E73E5-2F3E-43D7-917A-AE92D8478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286" y="674645"/>
            <a:ext cx="540000" cy="540000"/>
          </a:xfrm>
          <a:prstGeom prst="rect">
            <a:avLst/>
          </a:prstGeom>
        </p:spPr>
      </p:pic>
      <p:pic>
        <p:nvPicPr>
          <p:cNvPr id="7" name="Gráfico 6" descr="Calendário mensal com preenchimento sólido">
            <a:extLst>
              <a:ext uri="{FF2B5EF4-FFF2-40B4-BE49-F238E27FC236}">
                <a16:creationId xmlns:a16="http://schemas.microsoft.com/office/drawing/2014/main" id="{C457D039-DB6A-44DE-9563-E9E3F5C0C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8694" y="1358277"/>
            <a:ext cx="540000" cy="540000"/>
          </a:xfrm>
          <a:prstGeom prst="rect">
            <a:avLst/>
          </a:prstGeom>
        </p:spPr>
      </p:pic>
      <p:pic>
        <p:nvPicPr>
          <p:cNvPr id="9" name="Gráfico 8" descr="Sinal estrutura de tópicos">
            <a:extLst>
              <a:ext uri="{FF2B5EF4-FFF2-40B4-BE49-F238E27FC236}">
                <a16:creationId xmlns:a16="http://schemas.microsoft.com/office/drawing/2014/main" id="{3215DADF-4DF0-43C4-AF3E-59204A0CE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1985" y="1287169"/>
            <a:ext cx="540000" cy="540000"/>
          </a:xfrm>
          <a:prstGeom prst="rect">
            <a:avLst/>
          </a:prstGeom>
        </p:spPr>
      </p:pic>
      <p:pic>
        <p:nvPicPr>
          <p:cNvPr id="10" name="Gráfico 9" descr="Cronômetro 75% com preenchimento sólido">
            <a:extLst>
              <a:ext uri="{FF2B5EF4-FFF2-40B4-BE49-F238E27FC236}">
                <a16:creationId xmlns:a16="http://schemas.microsoft.com/office/drawing/2014/main" id="{8B50FFDF-74DF-4A2C-811B-3FE66BC02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9353" y="1343964"/>
            <a:ext cx="540000" cy="540000"/>
          </a:xfrm>
          <a:prstGeom prst="rect">
            <a:avLst/>
          </a:prstGeom>
        </p:spPr>
      </p:pic>
      <p:pic>
        <p:nvPicPr>
          <p:cNvPr id="11" name="Gráfico 10" descr="Ampulheta 30% com preenchimento sólido">
            <a:extLst>
              <a:ext uri="{FF2B5EF4-FFF2-40B4-BE49-F238E27FC236}">
                <a16:creationId xmlns:a16="http://schemas.microsoft.com/office/drawing/2014/main" id="{C80EAF84-4F0F-4ECC-9972-698EA1E44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64344" y="1287169"/>
            <a:ext cx="540000" cy="540000"/>
          </a:xfrm>
          <a:prstGeom prst="rect">
            <a:avLst/>
          </a:prstGeom>
        </p:spPr>
      </p:pic>
      <p:pic>
        <p:nvPicPr>
          <p:cNvPr id="12" name="Gráfico 11" descr="Água">
            <a:extLst>
              <a:ext uri="{FF2B5EF4-FFF2-40B4-BE49-F238E27FC236}">
                <a16:creationId xmlns:a16="http://schemas.microsoft.com/office/drawing/2014/main" id="{68567C40-D75A-414C-A93D-C0948847D1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96150" y="1408764"/>
            <a:ext cx="540000" cy="540000"/>
          </a:xfrm>
          <a:prstGeom prst="rect">
            <a:avLst/>
          </a:prstGeom>
        </p:spPr>
      </p:pic>
      <p:pic>
        <p:nvPicPr>
          <p:cNvPr id="13" name="Gráfico 12" descr="Raio">
            <a:extLst>
              <a:ext uri="{FF2B5EF4-FFF2-40B4-BE49-F238E27FC236}">
                <a16:creationId xmlns:a16="http://schemas.microsoft.com/office/drawing/2014/main" id="{7BB50277-71BE-420E-9EDE-5CF3C4F252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96150" y="752136"/>
            <a:ext cx="540000" cy="540000"/>
          </a:xfrm>
          <a:prstGeom prst="rect">
            <a:avLst/>
          </a:prstGeom>
        </p:spPr>
      </p:pic>
      <p:pic>
        <p:nvPicPr>
          <p:cNvPr id="14" name="Gráfico 13" descr="Oferta e procura">
            <a:extLst>
              <a:ext uri="{FF2B5EF4-FFF2-40B4-BE49-F238E27FC236}">
                <a16:creationId xmlns:a16="http://schemas.microsoft.com/office/drawing/2014/main" id="{F039BDA6-17F5-460D-A323-556CD4B0C2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9626" y="1358277"/>
            <a:ext cx="540000" cy="540000"/>
          </a:xfrm>
          <a:prstGeom prst="rect">
            <a:avLst/>
          </a:prstGeom>
        </p:spPr>
      </p:pic>
      <p:pic>
        <p:nvPicPr>
          <p:cNvPr id="15" name="Gráfico 14" descr="Dinheiro voador">
            <a:extLst>
              <a:ext uri="{FF2B5EF4-FFF2-40B4-BE49-F238E27FC236}">
                <a16:creationId xmlns:a16="http://schemas.microsoft.com/office/drawing/2014/main" id="{4BE25FB7-3ED1-45A4-836D-F97AD7540B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19626" y="712913"/>
            <a:ext cx="540000" cy="540000"/>
          </a:xfrm>
          <a:prstGeom prst="rect">
            <a:avLst/>
          </a:prstGeom>
        </p:spPr>
      </p:pic>
      <p:pic>
        <p:nvPicPr>
          <p:cNvPr id="21" name="Gráfico 20" descr="Engrenagens com preenchimento sólido">
            <a:extLst>
              <a:ext uri="{FF2B5EF4-FFF2-40B4-BE49-F238E27FC236}">
                <a16:creationId xmlns:a16="http://schemas.microsoft.com/office/drawing/2014/main" id="{E227C770-4AD6-4972-9E36-85046199F4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7820" y="562378"/>
            <a:ext cx="540000" cy="540000"/>
          </a:xfrm>
          <a:prstGeom prst="rect">
            <a:avLst/>
          </a:prstGeom>
        </p:spPr>
      </p:pic>
      <p:pic>
        <p:nvPicPr>
          <p:cNvPr id="22" name="Gráfico 21" descr="Gráfico de barras com tendência ascendente">
            <a:extLst>
              <a:ext uri="{FF2B5EF4-FFF2-40B4-BE49-F238E27FC236}">
                <a16:creationId xmlns:a16="http://schemas.microsoft.com/office/drawing/2014/main" id="{338FBE16-0A83-4477-A747-06488AFD73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2132829" y="1343964"/>
            <a:ext cx="540000" cy="540000"/>
          </a:xfrm>
          <a:prstGeom prst="rect">
            <a:avLst/>
          </a:prstGeom>
        </p:spPr>
      </p:pic>
      <p:pic>
        <p:nvPicPr>
          <p:cNvPr id="23" name="Gráfico 22" descr="Moedas estrutura de tópicos">
            <a:extLst>
              <a:ext uri="{FF2B5EF4-FFF2-40B4-BE49-F238E27FC236}">
                <a16:creationId xmlns:a16="http://schemas.microsoft.com/office/drawing/2014/main" id="{0567D667-9EE5-4490-B908-87039B83FD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507318" y="624476"/>
            <a:ext cx="540000" cy="540000"/>
          </a:xfrm>
          <a:prstGeom prst="rect">
            <a:avLst/>
          </a:prstGeom>
        </p:spPr>
      </p:pic>
      <p:pic>
        <p:nvPicPr>
          <p:cNvPr id="25" name="Gráfico 24" descr="Adicionar com preenchimento sólido">
            <a:extLst>
              <a:ext uri="{FF2B5EF4-FFF2-40B4-BE49-F238E27FC236}">
                <a16:creationId xmlns:a16="http://schemas.microsoft.com/office/drawing/2014/main" id="{8D1EA0FC-3775-4ADE-905F-11041E8D3D4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87820" y="1309109"/>
            <a:ext cx="540000" cy="540000"/>
          </a:xfrm>
          <a:prstGeom prst="rect">
            <a:avLst/>
          </a:prstGeom>
        </p:spPr>
      </p:pic>
      <p:pic>
        <p:nvPicPr>
          <p:cNvPr id="26" name="Gráfico 25" descr="Selo Tick1 com preenchimento sólido">
            <a:extLst>
              <a:ext uri="{FF2B5EF4-FFF2-40B4-BE49-F238E27FC236}">
                <a16:creationId xmlns:a16="http://schemas.microsoft.com/office/drawing/2014/main" id="{6319683B-A938-43F7-B5ED-14AE55CB76B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333679" y="604377"/>
            <a:ext cx="540000" cy="54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E03ACB-DB60-45B1-A8A4-D5A51C779DE5}"/>
              </a:ext>
            </a:extLst>
          </p:cNvPr>
          <p:cNvSpPr txBox="1"/>
          <p:nvPr/>
        </p:nvSpPr>
        <p:spPr>
          <a:xfrm>
            <a:off x="9727486" y="952201"/>
            <a:ext cx="6334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%</a:t>
            </a:r>
            <a:endParaRPr lang="pt-BR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34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78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Century Gothic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Maciel</dc:creator>
  <cp:lastModifiedBy>Raphael Maciel</cp:lastModifiedBy>
  <cp:revision>45</cp:revision>
  <dcterms:created xsi:type="dcterms:W3CDTF">2021-03-14T17:09:00Z</dcterms:created>
  <dcterms:modified xsi:type="dcterms:W3CDTF">2022-04-04T21:40:47Z</dcterms:modified>
</cp:coreProperties>
</file>