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59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C5B7-B9A9-4222-989A-562CEDFD5B56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D3DE-B303-40C6-A3C3-2174AE3ED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634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C5B7-B9A9-4222-989A-562CEDFD5B56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D3DE-B303-40C6-A3C3-2174AE3ED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14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C5B7-B9A9-4222-989A-562CEDFD5B56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D3DE-B303-40C6-A3C3-2174AE3ED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79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C5B7-B9A9-4222-989A-562CEDFD5B56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D3DE-B303-40C6-A3C3-2174AE3ED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96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C5B7-B9A9-4222-989A-562CEDFD5B56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D3DE-B303-40C6-A3C3-2174AE3ED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71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C5B7-B9A9-4222-989A-562CEDFD5B56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D3DE-B303-40C6-A3C3-2174AE3ED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7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C5B7-B9A9-4222-989A-562CEDFD5B56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D3DE-B303-40C6-A3C3-2174AE3ED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89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C5B7-B9A9-4222-989A-562CEDFD5B56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D3DE-B303-40C6-A3C3-2174AE3ED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77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C5B7-B9A9-4222-989A-562CEDFD5B56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D3DE-B303-40C6-A3C3-2174AE3ED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60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C5B7-B9A9-4222-989A-562CEDFD5B56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D3DE-B303-40C6-A3C3-2174AE3ED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48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C5B7-B9A9-4222-989A-562CEDFD5B56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D3DE-B303-40C6-A3C3-2174AE3ED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34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5C5B7-B9A9-4222-989A-562CEDFD5B56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1D3DE-B303-40C6-A3C3-2174AE3ED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39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Trendlines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Advice for choosing a scenario for the </a:t>
            </a:r>
            <a:r>
              <a:rPr lang="en-US" dirty="0" err="1" smtClean="0"/>
              <a:t>trendline</a:t>
            </a:r>
            <a:r>
              <a:rPr lang="en-US" dirty="0" smtClean="0"/>
              <a:t> case study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8640" y="670560"/>
            <a:ext cx="10899648" cy="5462016"/>
          </a:xfrm>
          <a:prstGeom prst="rect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86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581" y="213360"/>
            <a:ext cx="7039957" cy="38200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23" y="1257757"/>
            <a:ext cx="2724530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859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8640" y="105532"/>
            <a:ext cx="5263440" cy="663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187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660" y="344954"/>
            <a:ext cx="8046294" cy="52633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815" y="5399219"/>
            <a:ext cx="2569873" cy="13432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87" y="2354845"/>
            <a:ext cx="1352373" cy="124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844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137" y="174357"/>
            <a:ext cx="7146775" cy="66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036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137" y="174357"/>
            <a:ext cx="7146775" cy="6628700"/>
          </a:xfrm>
          <a:prstGeom prst="rect">
            <a:avLst/>
          </a:prstGeom>
        </p:spPr>
      </p:pic>
      <p:sp>
        <p:nvSpPr>
          <p:cNvPr id="3" name="Up Arrow 2"/>
          <p:cNvSpPr/>
          <p:nvPr/>
        </p:nvSpPr>
        <p:spPr>
          <a:xfrm>
            <a:off x="7254240" y="4181856"/>
            <a:ext cx="377952" cy="1207008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64096" y="5498592"/>
            <a:ext cx="180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words!</a:t>
            </a:r>
          </a:p>
          <a:p>
            <a:endParaRPr lang="en-US" dirty="0"/>
          </a:p>
          <a:p>
            <a:r>
              <a:rPr lang="en-US" dirty="0" smtClean="0"/>
              <a:t>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527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844" y="119646"/>
            <a:ext cx="7318521" cy="630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468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844" y="119646"/>
            <a:ext cx="7318521" cy="6305538"/>
          </a:xfrm>
          <a:prstGeom prst="rect">
            <a:avLst/>
          </a:prstGeom>
        </p:spPr>
      </p:pic>
      <p:sp>
        <p:nvSpPr>
          <p:cNvPr id="3" name="Up Arrow 2"/>
          <p:cNvSpPr/>
          <p:nvPr/>
        </p:nvSpPr>
        <p:spPr>
          <a:xfrm>
            <a:off x="7022592" y="4913376"/>
            <a:ext cx="377952" cy="1207008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32448" y="6230112"/>
            <a:ext cx="180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words!</a:t>
            </a:r>
          </a:p>
          <a:p>
            <a:r>
              <a:rPr lang="en-US" dirty="0" smtClean="0"/>
              <a:t>Numbers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141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949" y="241391"/>
            <a:ext cx="7209307" cy="627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618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949" y="241391"/>
            <a:ext cx="7209307" cy="62756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38807" y="2157984"/>
            <a:ext cx="1371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temperature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10144" y="2157984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Calories burned</a:t>
            </a:r>
            <a:endParaRPr lang="en-US" dirty="0"/>
          </a:p>
        </p:txBody>
      </p:sp>
      <p:sp>
        <p:nvSpPr>
          <p:cNvPr id="5" name="Cloud Callout 4"/>
          <p:cNvSpPr/>
          <p:nvPr/>
        </p:nvSpPr>
        <p:spPr>
          <a:xfrm>
            <a:off x="9473184" y="85344"/>
            <a:ext cx="2523744" cy="536448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Different people?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Of different weight?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Doing different exercises?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893808" y="6193868"/>
            <a:ext cx="1682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Keep it simple!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91344" y="609600"/>
            <a:ext cx="1682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Lots of confounding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512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139" y="386559"/>
            <a:ext cx="6993085" cy="604211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14944" y="1536192"/>
            <a:ext cx="3035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real data wherever possible.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277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47</Words>
  <Application>Microsoft Office PowerPoint</Application>
  <PresentationFormat>Widescreen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 Trendlines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 MacDougall</dc:creator>
  <cp:lastModifiedBy>Bo MacDougall</cp:lastModifiedBy>
  <cp:revision>4</cp:revision>
  <dcterms:created xsi:type="dcterms:W3CDTF">2022-11-10T16:49:11Z</dcterms:created>
  <dcterms:modified xsi:type="dcterms:W3CDTF">2022-11-10T17:14:57Z</dcterms:modified>
</cp:coreProperties>
</file>