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62c3a8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462c3a8c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62c3a8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a462c3a8c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62c3a8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462c3a8c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62c3a8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462c3a8c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62c3a8c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462c3a8c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462c3a8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a462c3a8c1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62c3a8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462c3a8c1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TC-2020-PPT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2212532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212532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223574" y="5936299"/>
            <a:ext cx="4883199" cy="9217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E68C7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E68C7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E68C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E68C7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E68C7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TC-2020-PPT2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F4627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CF46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lab.open-robert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qLvGR5asatNEZoMO4MiO8olFaMKwOS5d/view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997724" y="47511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850" y="6076950"/>
            <a:ext cx="1399948" cy="6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552450" y="3202925"/>
            <a:ext cx="50871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Algoritmos</a:t>
            </a:r>
            <a:endParaRPr sz="69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251150" y="5972475"/>
            <a:ext cx="3365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Feito por Ronaldo Mendonça Zica para a apresentação do Enxurrada de Bits na apresentação da 17ª C&amp;T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8334" l="0" r="0" t="7134"/>
          <a:stretch/>
        </p:blipFill>
        <p:spPr>
          <a:xfrm>
            <a:off x="3048763" y="2651575"/>
            <a:ext cx="6094475" cy="362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937050" y="1343850"/>
            <a:ext cx="86313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Um algoritmo é uma sequência finita de instruções tomada para resolver determinado problema.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07550" y="706575"/>
            <a:ext cx="8146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50" y="6007675"/>
            <a:ext cx="1399948" cy="6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937050" y="1343850"/>
            <a:ext cx="86313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Os algoritmos são utilizados no nosso dia-a-dia para lidar com diversas tarefas.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Exemplo de um algoritmo para fazer café em uma cafeteira: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07550" y="706575"/>
            <a:ext cx="8146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no cotidiano: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28708" l="0" r="0" t="20343"/>
          <a:stretch/>
        </p:blipFill>
        <p:spPr>
          <a:xfrm>
            <a:off x="1216074" y="2694725"/>
            <a:ext cx="9759852" cy="318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937050" y="1343850"/>
            <a:ext cx="8894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Os algoritmos na robótica estão presente através da programação. Temos abaixo um exemplo de um algoritmo simples de um robô que se move até encontrar um objeto ou uma parede.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07550" y="706575"/>
            <a:ext cx="8146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na robótica: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27666" l="0" r="0" t="22348"/>
          <a:stretch/>
        </p:blipFill>
        <p:spPr>
          <a:xfrm>
            <a:off x="1311575" y="2723575"/>
            <a:ext cx="9568851" cy="30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937050" y="1343850"/>
            <a:ext cx="8894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Agora vamos pegar o algoritmo mencionado anteriormente e simulá-lo. Para isso, utilizaremos o software “Roberta Lab” e o robô EV3 da Lego.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07550" y="706575"/>
            <a:ext cx="8146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na robótica: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55947" t="0"/>
          <a:stretch/>
        </p:blipFill>
        <p:spPr>
          <a:xfrm>
            <a:off x="1324976" y="2757025"/>
            <a:ext cx="27740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6350825" y="5583450"/>
            <a:ext cx="28401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Reprodução: Caixa do Lego ® Mindstorms ® EV3 </a:t>
            </a:r>
            <a:endParaRPr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291938" y="5611100"/>
            <a:ext cx="28401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Reprodução: Logo Roberta Lab</a:t>
            </a:r>
            <a:endParaRPr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375" y="2895600"/>
            <a:ext cx="3303012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1011300" y="6404800"/>
            <a:ext cx="11180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Observação: Não possuo direito autoral de nenhuma das imagens acima, a primeira é uma reprodução obtida no site </a:t>
            </a:r>
            <a:r>
              <a:rPr lang="pt-BR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https://lab.open-roberta.org/</a:t>
            </a:r>
            <a:r>
              <a:rPr lang="pt-BR" sz="10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 e a segunda é uma reprodução obtida no site </a:t>
            </a:r>
            <a:r>
              <a:rPr lang="pt-BR" sz="1000" u="sng">
                <a:solidFill>
                  <a:srgbClr val="93C47D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pt-BR" sz="1000" u="sng">
                <a:solidFill>
                  <a:srgbClr val="93C47D"/>
                </a:solidFill>
                <a:latin typeface="Trebuchet MS"/>
                <a:ea typeface="Trebuchet MS"/>
                <a:cs typeface="Trebuchet MS"/>
                <a:sym typeface="Trebuchet MS"/>
              </a:rPr>
              <a:t>ttps://www.legobrasil.com.br/lego-mindstorms-ev3/p</a:t>
            </a:r>
            <a:endParaRPr sz="1000" u="sng">
              <a:solidFill>
                <a:srgbClr val="93C4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937050" y="1343850"/>
            <a:ext cx="8894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O primeiro passo para realizar a simulação desse algoritmo é fazer um código de um programa que execute a sequência de instruções apresentada. Para fazer isso, utilizaremos a programação em blocos no Roberta Lab.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07550" y="706575"/>
            <a:ext cx="8146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na robótica: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385" y="3090400"/>
            <a:ext cx="52292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937050" y="1343850"/>
            <a:ext cx="94764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Comparando o algoritmo inicial e a programação em blocos é possível notar a semelhança entre ambos, o que torna a tradução de um algoritmo curto para um programa em blocos não muito complexa.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07550" y="706575"/>
            <a:ext cx="8146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na robótica: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60" y="2604563"/>
            <a:ext cx="522922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766" y="2604575"/>
            <a:ext cx="5799024" cy="37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937050" y="1343850"/>
            <a:ext cx="94764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Vídeo do funcionamento do projeto: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07550" y="706575"/>
            <a:ext cx="97398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na robótica - Usando o simulador: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973" y="2493750"/>
            <a:ext cx="5230553" cy="40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937050" y="1343850"/>
            <a:ext cx="94764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2F4A"/>
                </a:solidFill>
                <a:latin typeface="Georgia"/>
                <a:ea typeface="Georgia"/>
                <a:cs typeface="Georgia"/>
                <a:sym typeface="Georgia"/>
              </a:rPr>
              <a:t>No simulador abaixo possuímos uma representação do robô de Lego e de um obstáculo poucos centímetros à sua frente.</a:t>
            </a:r>
            <a:endParaRPr sz="2300">
              <a:solidFill>
                <a:srgbClr val="002F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07550" y="706575"/>
            <a:ext cx="97398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Georgia"/>
                <a:ea typeface="Georgia"/>
                <a:cs typeface="Georgia"/>
                <a:sym typeface="Georgia"/>
              </a:rPr>
              <a:t>Algoritmos na robótica - Usando o simulador: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6015275"/>
            <a:ext cx="1399948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 title="videoSimulado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998" y="24937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F4627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