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72" r:id="rId4"/>
    <p:sldId id="260" r:id="rId5"/>
    <p:sldId id="269" r:id="rId6"/>
    <p:sldId id="273" r:id="rId7"/>
    <p:sldId id="274" r:id="rId8"/>
    <p:sldId id="275" r:id="rId9"/>
    <p:sldId id="268" r:id="rId10"/>
    <p:sldId id="270" r:id="rId11"/>
    <p:sldId id="27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097F97-6263-4131-BCD8-4B62F714F5D7}">
          <p14:sldIdLst>
            <p14:sldId id="257"/>
            <p14:sldId id="259"/>
            <p14:sldId id="272"/>
            <p14:sldId id="260"/>
            <p14:sldId id="269"/>
            <p14:sldId id="273"/>
            <p14:sldId id="274"/>
            <p14:sldId id="275"/>
            <p14:sldId id="268"/>
            <p14:sldId id="270"/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business-analyst-jobs" TargetMode="External"/><Relationship Id="rId2" Type="http://schemas.openxmlformats.org/officeDocument/2006/relationships/hyperlink" Target="https://www.kaggle.com/andrewmvd/data-analyst-job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andrewmvd/data-scientist-jobs" TargetMode="External"/><Relationship Id="rId4" Type="http://schemas.openxmlformats.org/officeDocument/2006/relationships/hyperlink" Target="https://www.kaggle.com/atharvap329/glassdoor-data-science-job-data?select=Data_Job_SF.cs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21246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Salary Prediction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Ronald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pacheco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A37603-201F-4BAD-8A2F-1F4E5A221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92" y="2860786"/>
            <a:ext cx="5559605" cy="376089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NLP can be applied to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Job_Desc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to try and find correlations with the actual text and the salary, since some companies might be more specific about the role they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trying to fill and have a better understanding of the market.</a:t>
            </a:r>
            <a:br>
              <a:rPr lang="en-US" sz="1600" dirty="0"/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146" name="Picture 2" descr="Benefits of Natural Language Processing for the Supply Chain | Blume Global">
            <a:extLst>
              <a:ext uri="{FF2B5EF4-FFF2-40B4-BE49-F238E27FC236}">
                <a16:creationId xmlns:a16="http://schemas.microsoft.com/office/drawing/2014/main" id="{7D17B75D-CF6D-440F-BEC6-0AABF871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36" y="2596810"/>
            <a:ext cx="4713515" cy="31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74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y Data Science Succeeds or Fails: | by Eric Luellen | Towards Data Science">
            <a:extLst>
              <a:ext uri="{FF2B5EF4-FFF2-40B4-BE49-F238E27FC236}">
                <a16:creationId xmlns:a16="http://schemas.microsoft.com/office/drawing/2014/main" id="{F16C6665-EB43-4122-964C-CE2AD2BD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87" y="2054458"/>
            <a:ext cx="7366226" cy="408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C5A13-BEDF-48EB-861B-A9F84BF2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43" y="394596"/>
            <a:ext cx="4015458" cy="14507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800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sk Questions to Improve Your Leadership">
            <a:extLst>
              <a:ext uri="{FF2B5EF4-FFF2-40B4-BE49-F238E27FC236}">
                <a16:creationId xmlns:a16="http://schemas.microsoft.com/office/drawing/2014/main" id="{529DD79A-D3A6-485D-9C2E-86F7073E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89" y="1977852"/>
            <a:ext cx="6086021" cy="43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6CC4D-2CDE-460D-9E93-307B9353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30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C1C3-9D93-489B-BC72-8879ADB3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1CB1-CF5A-444B-B83A-6C195850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26349"/>
            <a:ext cx="10058400" cy="3760891"/>
          </a:xfrm>
        </p:spPr>
        <p:txBody>
          <a:bodyPr>
            <a:normAutofit/>
          </a:bodyPr>
          <a:lstStyle/>
          <a:p>
            <a:r>
              <a:rPr lang="en-US" sz="4000" dirty="0"/>
              <a:t>Predict the salary for positions in the Data Science field accordingly to the current market.</a:t>
            </a:r>
            <a:endParaRPr lang="en-US" sz="40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565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0FBE-AD46-4D98-950D-F9D7ECD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521B-A509-47AC-9F4D-2FCE0AE6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04549" cy="3760891"/>
          </a:xfrm>
        </p:spPr>
        <p:txBody>
          <a:bodyPr/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https://www.kaggle.com/andrewmvd/data-analyst-jobs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fontAlgn="base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3716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https://www.kaggle.com/andrewmvd/business-analyst-jobs</a:t>
            </a:r>
            <a:endParaRPr lang="en-US" sz="1800" dirty="0">
              <a:solidFill>
                <a:srgbClr val="1155C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3716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https://www.kaggle.com/atharvap329/glassdoor-data-science-job-data?select=Data_Job_SF.csv</a:t>
            </a:r>
            <a:endParaRPr lang="en-US" sz="1800" dirty="0">
              <a:solidFill>
                <a:srgbClr val="1155C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3716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https://www.kaggle.com/andrewmvd/data-scientist-jobs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13,585 observations distributed amongst 7 datasets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51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AD30-6B0F-4645-A3AF-13FCE696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6D2E-0C32-4E81-B4A8-31BACF72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Biotech &amp; Pharmaceuticals, Agriculture &amp; Forestry, and Media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CA, KY, VA, NY and MD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Julia and Python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 and Python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5B9E8B-B77D-4D2F-A525-A36518033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5" y="2467429"/>
            <a:ext cx="5150757" cy="34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n_jobs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=-1,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random_state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=42, bootstrap= True,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max_depth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10,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max_features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'auto',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min_samples_leaf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5,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n_estimators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1000)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FDF2B-C99B-4EDF-87AA-29924F5E7053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$20,941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3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(alpha=1)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E4483-2A1A-4D61-A0A3-8A97D38E9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5045" y="2481944"/>
            <a:ext cx="4206510" cy="3147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DBBFC-4839-4BA2-84E0-E0EFCFAE09C2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$21,739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7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learning_rate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=0.01,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max_depth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=10,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n_estimators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=1000,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objective='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reg:squarederror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', seed=123)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E4483-2A1A-4D61-A0A3-8A97D38E9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5045" y="2481944"/>
            <a:ext cx="4206510" cy="3147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DBBFC-4839-4BA2-84E0-E0EFCFAE09C2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$21,048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4FAC0-2D28-4E4D-9CCB-63E4C1DC98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88413" y="2481941"/>
            <a:ext cx="4247656" cy="31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MODELING AND RESULTS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FD277-F6E5-4156-BFD1-D1B08A1B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01" y="2685692"/>
            <a:ext cx="4619856" cy="37608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RandomForestRegressor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Pipeline(steps=[('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selectkbest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SelectKBest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(k=79)),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A51-0523-4FBC-A62D-D7A39EB28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5045" y="2481943"/>
            <a:ext cx="4206510" cy="314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E4483-2A1A-4D61-A0A3-8A97D38E9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5045" y="2481944"/>
            <a:ext cx="4206510" cy="3147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DBBFC-4839-4BA2-84E0-E0EFCFAE09C2}"/>
              </a:ext>
            </a:extLst>
          </p:cNvPr>
          <p:cNvSpPr txBox="1"/>
          <p:nvPr/>
        </p:nvSpPr>
        <p:spPr>
          <a:xfrm>
            <a:off x="8098972" y="5629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MAE = $21,696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4FAC0-2D28-4E4D-9CCB-63E4C1DC98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88413" y="2481941"/>
            <a:ext cx="4247656" cy="3147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C64D8-A287-46D3-A811-36615182445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36179" y="2490906"/>
            <a:ext cx="4199890" cy="31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6E52-DAF4-4E61-AA85-88C0CC4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63529"/>
            <a:ext cx="11417300" cy="145075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09E12-ED49-412C-9602-BF6A8C7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557" y="2842285"/>
            <a:ext cx="556285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RandomForest</a:t>
            </a:r>
            <a:r>
              <a:rPr lang="en-US" dirty="0"/>
              <a:t> was the best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Mean Absolute Error = $20,941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Original dataset had </a:t>
            </a:r>
            <a:r>
              <a:rPr lang="en-US"/>
              <a:t>a salary range </a:t>
            </a:r>
            <a:r>
              <a:rPr lang="en-US" dirty="0"/>
              <a:t>bigger than 2xMAE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AA683-38B6-42E2-BB75-AE7B4B405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1407" y="2461619"/>
            <a:ext cx="4206510" cy="31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64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{F8E72202-81FF-4DB3-8586-915A897AF619}tf56160789_win32</Template>
  <TotalTime>157</TotalTime>
  <Words>337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Symbol</vt:lpstr>
      <vt:lpstr>Times New Roman</vt:lpstr>
      <vt:lpstr>1_RetrospectVTI</vt:lpstr>
      <vt:lpstr>Data Science Salary Prediction</vt:lpstr>
      <vt:lpstr>What is the problem?</vt:lpstr>
      <vt:lpstr>The Data</vt:lpstr>
      <vt:lpstr>Key findings</vt:lpstr>
      <vt:lpstr>MODELING AND RESULTS ANALYSIS</vt:lpstr>
      <vt:lpstr>MODELING AND RESULTS ANALYSIS</vt:lpstr>
      <vt:lpstr>MODELING AND RESULTS ANALYSIS</vt:lpstr>
      <vt:lpstr>MODELING AND RESULTS ANALYSIS</vt:lpstr>
      <vt:lpstr>Conclusions</vt:lpstr>
      <vt:lpstr>Future Research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Pricing Strategy</dc:title>
  <dc:creator>Ronald Pacheco</dc:creator>
  <cp:lastModifiedBy>Ronald Pacheco</cp:lastModifiedBy>
  <cp:revision>16</cp:revision>
  <dcterms:created xsi:type="dcterms:W3CDTF">2021-01-17T21:49:44Z</dcterms:created>
  <dcterms:modified xsi:type="dcterms:W3CDTF">2021-03-15T19:38:11Z</dcterms:modified>
</cp:coreProperties>
</file>