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25219-5918-1206-E678-889708E26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2FC54A-A9BF-D211-F462-84E549164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37A161-D5E6-F8AB-EB51-98538FB3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A78-36A4-449A-AD72-22805AC3FD43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8FFE9-9404-4478-9B00-D4186F3C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04BFD7-6AF1-696E-905E-718ED84C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09D0-2FA7-48E9-94EF-138E258A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78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D3324-E1CF-CB91-FBD2-E27C4E55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40CB36-C40A-D697-F22E-2FAAF3445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296D64-B7CF-4E39-4992-4C6DB918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A78-36A4-449A-AD72-22805AC3FD43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6871CF-EBFE-2CB9-4FFA-0495B9D8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EA593-0F32-2D08-18B2-75CAD748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09D0-2FA7-48E9-94EF-138E258A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70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D59E24-4DE9-B26D-9161-05C382A5E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DC4032-6A3D-B3CC-22EF-A7FA93BB6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51E269-1E59-BD15-1EF3-509D6180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A78-36A4-449A-AD72-22805AC3FD43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397C96-1737-C2DF-7082-32DEED51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924AFC-A1E7-B174-6C6F-09147D26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09D0-2FA7-48E9-94EF-138E258A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10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685FB-2E10-C805-CBC2-E1D967C4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ADA3AA-F0D1-3E81-D49C-325BF188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1C2690-D16E-3753-EC54-839C7D34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A78-36A4-449A-AD72-22805AC3FD43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AD3246-1E24-5468-5D5A-62D2E8F0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588247-134B-2F50-07F1-1E5287AD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09D0-2FA7-48E9-94EF-138E258A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77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23A12-831F-CAF3-40F3-F888D199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B15A70-F155-A8B1-1B1B-D7FD3C9DD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843F86-5DF2-A595-F1FB-11C823C8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A78-36A4-449A-AD72-22805AC3FD43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5427A7-CA13-6ACE-65A2-88D20D36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FD70E0-B8A6-C429-E13F-CE797BF3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09D0-2FA7-48E9-94EF-138E258A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16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8D6B9-3C97-895D-4CB5-F289455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1B68F-00DF-B423-7B1A-3E024836B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A1CA6D-EAF2-BB7A-6221-098995402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304EA4-7D81-A709-F3E2-9E59A663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A78-36A4-449A-AD72-22805AC3FD43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DF642E-CE11-71B2-9971-A52AAB01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B87790-EA5C-927A-FEB5-B5CB0C7C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09D0-2FA7-48E9-94EF-138E258A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6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7DEF1-83E7-68D4-0BB7-D10EE860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B0BE15-7232-F4BC-D2D1-714273FEC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947A11-61EB-C0B2-8C70-46CD899FF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AA2784-D8DB-ABE8-BE9B-27733A3A9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09BB9B-3681-C5B1-8581-2C800FA7E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4FE0ECC-DF05-7E1D-B09D-387ACF99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A78-36A4-449A-AD72-22805AC3FD43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6BF1A4-2527-7099-8E50-ADD12855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95CE780-2384-4AFE-C17E-2E5373D0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09D0-2FA7-48E9-94EF-138E258A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351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46F0A-EE0D-704D-4991-16AF882D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EF6EB7-E0A2-D949-FD0A-0564D970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A78-36A4-449A-AD72-22805AC3FD43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135BF4-3A3E-2264-49B8-D4ADCA9A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C63B7E-7E39-C588-C52A-77A57248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09D0-2FA7-48E9-94EF-138E258A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13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366765A-18C0-7152-7D39-F46816E3B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A78-36A4-449A-AD72-22805AC3FD43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7AA6D6-2201-0F68-4351-AC98F35D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691C75-F3A5-8FC8-B270-816A4946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09D0-2FA7-48E9-94EF-138E258A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34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0AADF-CF94-1148-50D6-4B30E728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F13D94-0160-FB4A-8DBD-1F230BE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D800D5-91F2-9A68-B140-CB8418BA5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DB71B2-2D90-1081-A344-E18898AE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A78-36A4-449A-AD72-22805AC3FD43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C034B1-2364-8785-7AF2-4EC5810E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500203-8B47-0A21-E9F1-CA689D94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09D0-2FA7-48E9-94EF-138E258A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03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0F8D1-9599-9BAB-5A63-A2AF04C9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A828BC-9106-BB65-FF96-E9533165E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CB7A26-FC30-CD95-25DF-DCA8B7D75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6B396A-2826-22E8-AB4B-04654372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A4A78-36A4-449A-AD72-22805AC3FD43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D1A6A3-CAFE-1FE8-EA24-5E0F08B5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87BC03-36C9-B0A0-5146-2B6C2552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09D0-2FA7-48E9-94EF-138E258A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51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4A99ED-4103-2FF5-4398-011769FF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5EDB0E-953D-99BB-585F-AACBD260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10BE10-C8A8-C13D-24DC-CB5FCE228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A4A78-36A4-449A-AD72-22805AC3FD43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9CBEB8-AC85-BA3C-10C4-A768C0FC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E4F976-9BA2-8600-2F10-9CF37C742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1409D0-2FA7-48E9-94EF-138E258A44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5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tipo&#10;&#10;O conteúdo gerado por IA pode estar incorreto.">
            <a:extLst>
              <a:ext uri="{FF2B5EF4-FFF2-40B4-BE49-F238E27FC236}">
                <a16:creationId xmlns:a16="http://schemas.microsoft.com/office/drawing/2014/main" id="{17827FD4-952B-AF7A-19E3-5520471D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2576"/>
            <a:ext cx="12192000" cy="914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B7ACB-C3C4-ED93-16C3-23C8A1654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560D1-5FA9-5B7E-5C9D-940B4B51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ED3643-53B3-90DC-A448-E5EBE8C58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34007"/>
            <a:ext cx="10640087" cy="2989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de Gerenciamento de Biblioteca: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Análise: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Focaria nas necessidades de uma biblioteca, como cadastrar livros, membros e registrar os empréstimos e devoluções.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Projeto: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Criaria um modelo de dados para as entidades (Livro, Membro, Empréstimo).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Desenvolvimento: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Implementaria um sistema que permite adicionar e buscar livros, cadastrar novos membros e controlar a data de devolução dos empréstimos.</a:t>
            </a:r>
          </a:p>
        </p:txBody>
      </p:sp>
    </p:spTree>
    <p:extLst>
      <p:ext uri="{BB962C8B-B14F-4D97-AF65-F5344CB8AC3E}">
        <p14:creationId xmlns:p14="http://schemas.microsoft.com/office/powerpoint/2010/main" val="117967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763BB-DC70-1A85-8D33-C37CAB925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FE972-2909-6674-E2FB-79EE20E6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4CE370-527B-BC92-5776-89CAF1B46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67006"/>
            <a:ext cx="1064008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de Agendamento de Consultas: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Análise: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foco seria em uma clínica ou consultório que precisa agendar consultas para pacientes e controlar a disponibilidade de médicos.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Projeto: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Criaria entidades como Paciente, Médico e Consulta.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Desenvolvimento: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Construiria um sistema que cadastra pacientes, registra a agenda de cada médico e permite marcar e cancelar consultas.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4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C3A99-1AF6-9714-665C-10A3A932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das Ferramentas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381E80-2FB3-5198-D097-B5835DF3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VSCode</a:t>
            </a:r>
            <a:endParaRPr lang="pt-BR" dirty="0"/>
          </a:p>
          <a:p>
            <a:r>
              <a:rPr lang="pt-BR" dirty="0"/>
              <a:t>Python</a:t>
            </a:r>
          </a:p>
          <a:p>
            <a:r>
              <a:rPr lang="pt-BR" dirty="0"/>
              <a:t>GitHub Desktop</a:t>
            </a:r>
          </a:p>
        </p:txBody>
      </p:sp>
    </p:spTree>
    <p:extLst>
      <p:ext uri="{BB962C8B-B14F-4D97-AF65-F5344CB8AC3E}">
        <p14:creationId xmlns:p14="http://schemas.microsoft.com/office/powerpoint/2010/main" val="111880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esenho de um guarda-chuva&#10;&#10;O conteúdo gerado por IA pode estar incorreto.">
            <a:extLst>
              <a:ext uri="{FF2B5EF4-FFF2-40B4-BE49-F238E27FC236}">
                <a16:creationId xmlns:a16="http://schemas.microsoft.com/office/drawing/2014/main" id="{EB95964E-E910-F855-15E6-59C773B90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4018"/>
            <a:ext cx="12192000" cy="9144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E2F321-33B8-FB9D-32CE-A377E37A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noProof="0" dirty="0"/>
              <a:t>Aula 1</a:t>
            </a:r>
            <a:br>
              <a:rPr lang="pt-BR" dirty="0"/>
            </a:br>
            <a:r>
              <a:rPr lang="pt-BR" dirty="0"/>
              <a:t>Análise de Sistemas: O Começo da Jornada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66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B2358-9193-E6DB-D31F-B399E883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 Que É Análise de Sistemas?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1E40C2-FA22-945D-5D91-6656ADDD7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A </a:t>
            </a:r>
            <a:r>
              <a:rPr lang="pt-BR" b="1" dirty="0"/>
              <a:t>Análise de Sistemas</a:t>
            </a:r>
            <a:r>
              <a:rPr lang="pt-BR" dirty="0"/>
              <a:t> é o ponto de partida de qualquer projeto de software. Ela é a disciplina que une o mundo dos negócios com o da tecnologia. Imagine que você tem uma ideia de um aplicativo, mas não sabe como transformá-la em algo funcional. O Analista de Sistemas é o profissional que faz essa "tradução".</a:t>
            </a:r>
          </a:p>
        </p:txBody>
      </p:sp>
    </p:spTree>
    <p:extLst>
      <p:ext uri="{BB962C8B-B14F-4D97-AF65-F5344CB8AC3E}">
        <p14:creationId xmlns:p14="http://schemas.microsoft.com/office/powerpoint/2010/main" val="87146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D6065-4AC4-4B00-0B66-81957A1E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B1792-0473-6512-56C9-A2EFDC7E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O Que É Análise de Sistemas?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0A4684-F2C1-9D1E-DF08-9D252D70A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pt-BR" b="1" dirty="0"/>
              <a:t>Exemplo Prático:</a:t>
            </a:r>
            <a:r>
              <a:rPr lang="pt-BR" dirty="0"/>
              <a:t> Pense em um sistema para um pet shop. O dono do pet shop não entende de programação, mas ele sabe que precisa de um jeito de agendar banhos e tosas, cadastrar os pets e seus donos e registrar os serviços. O analista de sistemas vai conversar com o dono para entender essas necessidades, desenhar como o sistema deve funcionar e criar um plano para que a equipe de desenvolvimento possa construir a solução.</a:t>
            </a:r>
          </a:p>
        </p:txBody>
      </p:sp>
    </p:spTree>
    <p:extLst>
      <p:ext uri="{BB962C8B-B14F-4D97-AF65-F5344CB8AC3E}">
        <p14:creationId xmlns:p14="http://schemas.microsoft.com/office/powerpoint/2010/main" val="239534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93546-AE40-1961-7D8D-DAFFDEC6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O Papel do Analista de Sistemas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B99739-2F22-62AD-DCE6-19153483E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t-BR" dirty="0"/>
              <a:t>O analista de sistemas é como um arquiteto de software. Suas responsabilidades incluem:</a:t>
            </a:r>
          </a:p>
          <a:p>
            <a:pPr>
              <a:lnSpc>
                <a:spcPct val="120000"/>
              </a:lnSpc>
            </a:pPr>
            <a:r>
              <a:rPr lang="pt-BR" b="1" dirty="0"/>
              <a:t>Levantar Requisitos:</a:t>
            </a:r>
            <a:r>
              <a:rPr lang="pt-BR" dirty="0"/>
              <a:t> Conversar com os usuários e entender o que o sistema precisa fazer. Por exemplo, quais campos são necessários para o cadastro do pet?</a:t>
            </a:r>
          </a:p>
          <a:p>
            <a:pPr>
              <a:lnSpc>
                <a:spcPct val="120000"/>
              </a:lnSpc>
            </a:pPr>
            <a:r>
              <a:rPr lang="pt-BR" b="1" dirty="0"/>
              <a:t>Documentar:</a:t>
            </a:r>
            <a:r>
              <a:rPr lang="pt-BR" dirty="0"/>
              <a:t> Registrar todas as informações e regras de negócio de forma clara. Por exemplo, "o sistema deve enviar um lembrete via e-mail 24 horas antes do agendamento".</a:t>
            </a:r>
          </a:p>
          <a:p>
            <a:pPr>
              <a:lnSpc>
                <a:spcPct val="120000"/>
              </a:lnSpc>
            </a:pPr>
            <a:r>
              <a:rPr lang="pt-BR" b="1" dirty="0"/>
              <a:t>Modelar:</a:t>
            </a:r>
            <a:r>
              <a:rPr lang="pt-BR" dirty="0"/>
              <a:t> Criar diagramas e desenhos para visualizar como o sistema vai funcionar (como um arquiteto faz com um projeto de casa). O Diagrama de Entidade-Relacionamento, por exemplo, é um dos modelos mais usados.</a:t>
            </a:r>
          </a:p>
          <a:p>
            <a:pPr>
              <a:lnSpc>
                <a:spcPct val="120000"/>
              </a:lnSpc>
            </a:pPr>
            <a:r>
              <a:rPr lang="pt-BR" b="1" dirty="0"/>
              <a:t>Comunicar:</a:t>
            </a:r>
            <a:r>
              <a:rPr lang="pt-BR" dirty="0"/>
              <a:t> Servir como a "ponte" entre a equipe de desenvolvimento e o cliente, garantindo que todos estejam alinhados.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636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0B50F-E04E-5A7B-7867-64126FDF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O Ciclo de Vida de um Sistema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B10F29-4E29-D769-D916-99BA885DCE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32079"/>
            <a:ext cx="9623147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Análise: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Entendimento do problema.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Projeto: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Desenho da solução (banco de dados, telas, etc.).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Desenvolvimento: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Codificação e implementação.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Implantação: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Instalação do sistema para o usuário final.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Manutenção: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Correção de bugs e adição de novas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346904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C2FFD-8EE0-A8D1-7DC7-B924BD44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4. Nossas Ferramentas de Trabalho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C41870-6401-2A4A-4CED-1D95073448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88985"/>
            <a:ext cx="10270724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Studio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(VS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Um editor de código leve, gratuito e poderoso, com inúmeros recursos para auxiliar a programação. É onde escreveremos a maior parte do nosso código.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Uma linguagem de programação de alto nível, com uma sintaxe simples e muito utilizada em diversas áreas, de inteligência artificial a desenvolvimento web.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Uma plataforma online para hospedar projetos de código e permitir a colaboração em equipe.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Desktop: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Um aplicativo visual que facilita o uso do GitHub, sem a necessidade de memorizar comandos.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Um dos bancos de dados mais populares do mundo, usado para armazenar as informações dos nossos projetos.</a:t>
            </a:r>
          </a:p>
        </p:txBody>
      </p:sp>
    </p:spTree>
    <p:extLst>
      <p:ext uri="{BB962C8B-B14F-4D97-AF65-F5344CB8AC3E}">
        <p14:creationId xmlns:p14="http://schemas.microsoft.com/office/powerpoint/2010/main" val="296257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92897-4889-5070-6320-09A405CA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5. O Projeto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36D6F-637C-E44D-854C-50C370B47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dirty="0"/>
              <a:t>Ao longo do curso, vocês desenvolverão um projeto prático. Essa será a principal forma de aprender, pois vocês aplicarão a teoria na prática. O objetivo é que, ao final, vocês tenham um projeto funcional para adicionar ao seu portfólio.</a:t>
            </a:r>
          </a:p>
        </p:txBody>
      </p:sp>
    </p:spTree>
    <p:extLst>
      <p:ext uri="{BB962C8B-B14F-4D97-AF65-F5344CB8AC3E}">
        <p14:creationId xmlns:p14="http://schemas.microsoft.com/office/powerpoint/2010/main" val="221685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FA563-0EDA-1BAB-8A9D-BFBA0F35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B35439-D007-4A59-F996-703921221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03174"/>
            <a:ext cx="10640087" cy="345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de Controle de Estoque: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Análise: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aluno levantaria os requisitos de um pequeno comércio que precisa gerenciar seus produtos, fornecedores e o fluxo de entrada e saída.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Projeto: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Modelaria as entidades (Produto, Fornecedor, Movimentação) e seus relacionamentos.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Desenvolvimento: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Construiria um sistema em Python para cadastrar produtos, registrar vendas, atualizar o estoque e listar os itens.</a:t>
            </a:r>
          </a:p>
        </p:txBody>
      </p:sp>
    </p:spTree>
    <p:extLst>
      <p:ext uri="{BB962C8B-B14F-4D97-AF65-F5344CB8AC3E}">
        <p14:creationId xmlns:p14="http://schemas.microsoft.com/office/powerpoint/2010/main" val="711911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763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do Office</vt:lpstr>
      <vt:lpstr>Apresentação do PowerPoint</vt:lpstr>
      <vt:lpstr>Aula 1 Análise de Sistemas: O Começo da Jornada</vt:lpstr>
      <vt:lpstr>1. O Que É Análise de Sistemas?</vt:lpstr>
      <vt:lpstr>1. O Que É Análise de Sistemas?</vt:lpstr>
      <vt:lpstr>2. O Papel do Analista de Sistemas</vt:lpstr>
      <vt:lpstr>3. O Ciclo de Vida de um Sistema</vt:lpstr>
      <vt:lpstr>4. Nossas Ferramentas de Trabalho</vt:lpstr>
      <vt:lpstr>5. O Projeto Prático</vt:lpstr>
      <vt:lpstr>Exemplos</vt:lpstr>
      <vt:lpstr>Exemplos</vt:lpstr>
      <vt:lpstr>Exemplos</vt:lpstr>
      <vt:lpstr>Instalação das Ferramentas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Ronald Pedra</dc:creator>
  <cp:lastModifiedBy>Ronald Pedra</cp:lastModifiedBy>
  <cp:revision>1</cp:revision>
  <dcterms:created xsi:type="dcterms:W3CDTF">2025-09-10T03:32:24Z</dcterms:created>
  <dcterms:modified xsi:type="dcterms:W3CDTF">2025-09-10T03:48:15Z</dcterms:modified>
</cp:coreProperties>
</file>