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58" r:id="rId3"/>
    <p:sldId id="291" r:id="rId4"/>
    <p:sldId id="289" r:id="rId5"/>
    <p:sldId id="288" r:id="rId6"/>
    <p:sldId id="290" r:id="rId7"/>
    <p:sldId id="271" r:id="rId8"/>
    <p:sldId id="274" r:id="rId9"/>
    <p:sldId id="292" r:id="rId10"/>
    <p:sldId id="287" r:id="rId11"/>
    <p:sldId id="261" r:id="rId12"/>
    <p:sldId id="296" r:id="rId13"/>
    <p:sldId id="293" r:id="rId14"/>
    <p:sldId id="294" r:id="rId15"/>
    <p:sldId id="260" r:id="rId16"/>
    <p:sldId id="262" r:id="rId17"/>
    <p:sldId id="304" r:id="rId18"/>
    <p:sldId id="264" r:id="rId19"/>
    <p:sldId id="263" r:id="rId20"/>
    <p:sldId id="273" r:id="rId21"/>
    <p:sldId id="278" r:id="rId22"/>
    <p:sldId id="297" r:id="rId23"/>
    <p:sldId id="277" r:id="rId24"/>
    <p:sldId id="295" r:id="rId25"/>
    <p:sldId id="267" r:id="rId26"/>
    <p:sldId id="303" r:id="rId27"/>
    <p:sldId id="266" r:id="rId28"/>
    <p:sldId id="265" r:id="rId29"/>
    <p:sldId id="298" r:id="rId30"/>
    <p:sldId id="299" r:id="rId31"/>
    <p:sldId id="280" r:id="rId32"/>
    <p:sldId id="300" r:id="rId33"/>
    <p:sldId id="301" r:id="rId34"/>
    <p:sldId id="302" r:id="rId35"/>
    <p:sldId id="279" r:id="rId36"/>
    <p:sldId id="281" r:id="rId37"/>
    <p:sldId id="282" r:id="rId38"/>
    <p:sldId id="283" r:id="rId39"/>
    <p:sldId id="284" r:id="rId40"/>
    <p:sldId id="285" r:id="rId41"/>
  </p:sldIdLst>
  <p:sldSz cx="9144000" cy="5143500" type="screen16x9"/>
  <p:notesSz cx="6858000" cy="9144000"/>
  <p:embeddedFontLst>
    <p:embeddedFont>
      <p:font typeface="Source Sans Pro" panose="020B0604020202020204" charset="0"/>
      <p:regular r:id="rId43"/>
      <p:bold r:id="rId44"/>
      <p:italic r:id="rId45"/>
      <p:boldItalic r:id="rId46"/>
    </p:embeddedFont>
    <p:embeddedFont>
      <p:font typeface="Dosis" panose="020B0604020202020204" charset="0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84024-1BC5-43A2-BD1E-1B584963CC67}">
  <a:tblStyle styleId="{F5384024-1BC5-43A2-BD1E-1B584963C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30488978846299"/>
          <c:y val="5.0925925925925923E-2"/>
          <c:w val="0.83919667760965611"/>
          <c:h val="0.82168304870321374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Hoja1!$F$1</c:f>
              <c:strCache>
                <c:ptCount val="1"/>
                <c:pt idx="0">
                  <c:v>Colombia</c:v>
                </c:pt>
              </c:strCache>
            </c:strRef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2.5493945188016912E-3"/>
                  <c:y val="-2.9090909090909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470-458D-A596-B40F74CC1B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70-458D-A596-B40F74CC1B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470-458D-A596-B40F74CC1B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Hoja1!$E$2:$E$10</c:f>
              <c:numCache>
                <c:formatCode>@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xVal>
          <c:yVal>
            <c:numRef>
              <c:f>Hoja1!$F$2:$F$10</c:f>
              <c:numCache>
                <c:formatCode>General</c:formatCode>
                <c:ptCount val="9"/>
                <c:pt idx="0">
                  <c:v>329</c:v>
                </c:pt>
                <c:pt idx="1">
                  <c:v>307</c:v>
                </c:pt>
                <c:pt idx="2">
                  <c:v>338</c:v>
                </c:pt>
                <c:pt idx="3">
                  <c:v>331</c:v>
                </c:pt>
                <c:pt idx="4">
                  <c:v>298</c:v>
                </c:pt>
                <c:pt idx="5" formatCode="#,##0">
                  <c:v>1021</c:v>
                </c:pt>
                <c:pt idx="6" formatCode="#,##0">
                  <c:v>1346</c:v>
                </c:pt>
                <c:pt idx="7">
                  <c:v>874</c:v>
                </c:pt>
                <c:pt idx="8" formatCode="#,##0">
                  <c:v>1078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470-458D-A596-B40F74CC1BE7}"/>
            </c:ext>
          </c:extLst>
        </c:ser>
        <c:ser>
          <c:idx val="1"/>
          <c:order val="1"/>
          <c:tx>
            <c:strRef>
              <c:f>Hoja1!$G$1</c:f>
              <c:strCache>
                <c:ptCount val="1"/>
                <c:pt idx="0">
                  <c:v>Ciudad de Bogotá</c:v>
                </c:pt>
              </c:strCache>
            </c:strRef>
          </c:tx>
          <c:spPr>
            <a:ln w="9525" cap="flat" cmpd="sng" algn="ctr">
              <a:solidFill>
                <a:schemeClr val="accent2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0"/>
                  <c:y val="-4.363636363636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470-458D-A596-B40F74CC1B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9.5784334104225648E-17"/>
                  <c:y val="-4.83870967741936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470-458D-A596-B40F74CC1B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470-458D-A596-B40F74CC1BE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Hoja1!$E$2:$E$10</c:f>
              <c:numCache>
                <c:formatCode>@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xVal>
          <c:yVal>
            <c:numRef>
              <c:f>Hoja1!$G$2:$G$10</c:f>
              <c:numCache>
                <c:formatCode>General</c:formatCode>
                <c:ptCount val="9"/>
                <c:pt idx="0">
                  <c:v>59</c:v>
                </c:pt>
                <c:pt idx="1">
                  <c:v>56</c:v>
                </c:pt>
                <c:pt idx="2">
                  <c:v>39</c:v>
                </c:pt>
                <c:pt idx="3">
                  <c:v>49</c:v>
                </c:pt>
                <c:pt idx="4">
                  <c:v>45</c:v>
                </c:pt>
                <c:pt idx="5">
                  <c:v>119</c:v>
                </c:pt>
                <c:pt idx="6">
                  <c:v>172</c:v>
                </c:pt>
                <c:pt idx="7">
                  <c:v>151</c:v>
                </c:pt>
                <c:pt idx="8">
                  <c:v>165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4470-458D-A596-B40F74CC1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281880"/>
        <c:axId val="233283840"/>
      </c:scatterChart>
      <c:valAx>
        <c:axId val="233281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800">
                    <a:solidFill>
                      <a:schemeClr val="tx1"/>
                    </a:solidFill>
                  </a:rPr>
                  <a:t>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@" sourceLinked="1"/>
        <c:majorTickMark val="out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3283840"/>
        <c:crosses val="autoZero"/>
        <c:crossBetween val="midCat"/>
      </c:valAx>
      <c:valAx>
        <c:axId val="23328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</a:rPr>
                  <a:t>Cantidad</a:t>
                </a:r>
                <a:r>
                  <a:rPr lang="en-US" sz="1800" baseline="0">
                    <a:solidFill>
                      <a:schemeClr val="tx1"/>
                    </a:solidFill>
                  </a:rPr>
                  <a:t> de casos </a:t>
                </a:r>
                <a:endParaRPr lang="en-US" sz="1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4005586684109627E-2"/>
              <c:y val="0.24698710351221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328188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4131760175746055"/>
          <c:y val="0.13801510653195176"/>
          <c:w val="0.30206579780975656"/>
          <c:h val="0.15035311090598544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21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74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60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652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2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63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0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97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894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25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894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0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425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00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06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50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52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126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114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042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39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16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59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284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545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77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659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dfd5af0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dfd5af0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335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2efb0f19_4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2efb0f19_4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52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30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43b0c2087_153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43b0c2087_153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8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13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5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8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70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7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-cambridge-org.ezproxy.javeriana.edu.co/core/article/workrelated-unintentional-injuries-associated-with-hurricane-sandy-in-new-jersey/AB0220A1F1E274EA41B0C2A33D0F2DCB" TargetMode="External"/><Relationship Id="rId3" Type="http://schemas.openxmlformats.org/officeDocument/2006/relationships/hyperlink" Target="http://dialnet.unirioja.es/servlet/oaiart?codigo=2995368" TargetMode="External"/><Relationship Id="rId7" Type="http://schemas.openxmlformats.org/officeDocument/2006/relationships/hyperlink" Target="http://www.tandfonline.com/doi/abs/10.1080/10803548.2008.1107677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lc.jst.go.jp/DN/JALC/10007643537?from=SUMMON" TargetMode="External"/><Relationship Id="rId5" Type="http://schemas.openxmlformats.org/officeDocument/2006/relationships/hyperlink" Target="https://www.sciencedirect.com/science/article/pii/S0925753517315631" TargetMode="External"/><Relationship Id="rId10" Type="http://schemas.openxmlformats.org/officeDocument/2006/relationships/hyperlink" Target="https://www.ncbi.nlm.nih.gov/pubmed/24707177" TargetMode="External"/><Relationship Id="rId4" Type="http://schemas.openxmlformats.org/officeDocument/2006/relationships/hyperlink" Target="https://www.ncbi.nlm.nih.gov/pubmed/30095587" TargetMode="External"/><Relationship Id="rId9" Type="http://schemas.openxmlformats.org/officeDocument/2006/relationships/hyperlink" Target="https://www.ncbi.nlm.nih.gov/pubmed/25880219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ubmed/29560330" TargetMode="External"/><Relationship Id="rId3" Type="http://schemas.openxmlformats.org/officeDocument/2006/relationships/hyperlink" Target="http://www.tandfonline.com/doi/abs/10.1080/00140130903067771" TargetMode="External"/><Relationship Id="rId7" Type="http://schemas.openxmlformats.org/officeDocument/2006/relationships/hyperlink" Target="http://hdl.handle.net/2027/uc1.31210011098603" TargetMode="External"/><Relationship Id="rId12" Type="http://schemas.openxmlformats.org/officeDocument/2006/relationships/hyperlink" Target="https://journals.sagepub.com/doi/full/10.1177/154193121360174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cbi.nlm.nih.gov/pubmed/30855601" TargetMode="External"/><Relationship Id="rId11" Type="http://schemas.openxmlformats.org/officeDocument/2006/relationships/hyperlink" Target="https://ieeexplore.ieee.org/document/7299638" TargetMode="External"/><Relationship Id="rId5" Type="http://schemas.openxmlformats.org/officeDocument/2006/relationships/hyperlink" Target="http://www.tandfonline.com/doi/abs/10.1080/08959285.2015.1021040" TargetMode="External"/><Relationship Id="rId10" Type="http://schemas.openxmlformats.org/officeDocument/2006/relationships/hyperlink" Target="https://www.sciencedirect.com/science/article/pii/S092658051830013X" TargetMode="External"/><Relationship Id="rId4" Type="http://schemas.openxmlformats.org/officeDocument/2006/relationships/hyperlink" Target="https://www.jstor.org/stable/40967527" TargetMode="External"/><Relationship Id="rId9" Type="http://schemas.openxmlformats.org/officeDocument/2006/relationships/hyperlink" Target="https://ieeexplore.ieee.org/document/651320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0018720817753907" TargetMode="External"/><Relationship Id="rId7" Type="http://schemas.openxmlformats.org/officeDocument/2006/relationships/hyperlink" Target="https://www.sciencedirect.com/science/article/pii/S016786551830130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arch.proquest.com/docview/1913622430" TargetMode="External"/><Relationship Id="rId5" Type="http://schemas.openxmlformats.org/officeDocument/2006/relationships/hyperlink" Target="https://www.sciencedirect.com/science/article/pii/S0262885617301191" TargetMode="External"/><Relationship Id="rId4" Type="http://schemas.openxmlformats.org/officeDocument/2006/relationships/hyperlink" Target="https://www.sciencedirect.com/science/article/pii/S000368701730056X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893608008000944" TargetMode="External"/><Relationship Id="rId3" Type="http://schemas.openxmlformats.org/officeDocument/2006/relationships/hyperlink" Target="https://arxiv.org/abs/1604.03489" TargetMode="External"/><Relationship Id="rId7" Type="http://schemas.openxmlformats.org/officeDocument/2006/relationships/hyperlink" Target="https://www.ncbi.nlm.nih.gov/pubmed/2938574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ournals.sagepub.com/doi/full/10.1177/0963721417698535" TargetMode="External"/><Relationship Id="rId11" Type="http://schemas.openxmlformats.org/officeDocument/2006/relationships/hyperlink" Target="https://www.ncbi.nlm.nih.gov/pubmed/15943210" TargetMode="External"/><Relationship Id="rId5" Type="http://schemas.openxmlformats.org/officeDocument/2006/relationships/hyperlink" Target="https://www.sciencedirect.com/science/article/pii/S0190740916302055" TargetMode="External"/><Relationship Id="rId10" Type="http://schemas.openxmlformats.org/officeDocument/2006/relationships/hyperlink" Target="https://ieeexplore.ieee.org/document/7812588" TargetMode="External"/><Relationship Id="rId4" Type="http://schemas.openxmlformats.org/officeDocument/2006/relationships/hyperlink" Target="https://www.openaire.eu/search/publication?articleId=narcis______::72fa20eaf2f70373b9f4223ed8789f52" TargetMode="External"/><Relationship Id="rId9" Type="http://schemas.openxmlformats.org/officeDocument/2006/relationships/hyperlink" Target="https://www.sciencedirect.com/science/article/pii/S016926071730873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ource-sans-pro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dosi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salud.gov.c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99700" y="1126538"/>
            <a:ext cx="5366099" cy="2658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Job &amp; Joy</a:t>
            </a:r>
            <a:br>
              <a:rPr lang="en" sz="4800" dirty="0" smtClean="0"/>
            </a:br>
            <a:r>
              <a:rPr lang="en" sz="3200" dirty="0" smtClean="0"/>
              <a:t>Reconocimiento multimodal de emociones y estado de ánimo en trabajadores de oficina</a:t>
            </a:r>
            <a:endParaRPr dirty="0"/>
          </a:p>
        </p:txBody>
      </p:sp>
      <p:grpSp>
        <p:nvGrpSpPr>
          <p:cNvPr id="10" name="Google Shape;117;p17"/>
          <p:cNvGrpSpPr/>
          <p:nvPr/>
        </p:nvGrpSpPr>
        <p:grpSpPr>
          <a:xfrm>
            <a:off x="7377066" y="1317269"/>
            <a:ext cx="433800" cy="433800"/>
            <a:chOff x="5444475" y="717525"/>
            <a:chExt cx="433800" cy="433800"/>
          </a:xfrm>
        </p:grpSpPr>
        <p:sp>
          <p:nvSpPr>
            <p:cNvPr id="11" name="Google Shape;118;p17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;p17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;p17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9" t="69140" r="23119" b="9128"/>
          <a:stretch/>
        </p:blipFill>
        <p:spPr>
          <a:xfrm>
            <a:off x="387917" y="116950"/>
            <a:ext cx="2186242" cy="8298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34916" y="4362897"/>
            <a:ext cx="3809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Presentado por:</a:t>
            </a:r>
          </a:p>
          <a:p>
            <a:r>
              <a:rPr lang="en" sz="200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Ronald Fernando Rodríguez Barbosa</a:t>
            </a:r>
            <a:endParaRPr lang="es-CO"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5120640"/>
            <a:ext cx="9144000" cy="4571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0" y="5000183"/>
            <a:ext cx="9144000" cy="28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0" y="5050983"/>
            <a:ext cx="9144000" cy="396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Google Shape;162;p19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Técnicas y métodos convencionales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891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Técnologías de apoyo e investigación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Sensores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Diagnósticos con EEG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Dispositivos móviles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Detección de posturas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Google Shape;115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Google Shape;118;p17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Google Shape;122;p1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Google Shape;162;p19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44425" y="1212710"/>
            <a:ext cx="5606617" cy="158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Herramientas y servicios comerciales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82" y="3734219"/>
            <a:ext cx="2409825" cy="685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5" y="3734219"/>
            <a:ext cx="2962275" cy="1085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495" y="3011418"/>
            <a:ext cx="3381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799" y="2525225"/>
            <a:ext cx="5674807" cy="1159800"/>
          </a:xfrm>
        </p:spPr>
        <p:txBody>
          <a:bodyPr/>
          <a:lstStyle/>
          <a:p>
            <a:r>
              <a:rPr lang="es-CO" dirty="0" smtClean="0"/>
              <a:t>Problemática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294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Limitaciónes de adopción de soluciones tecnológicas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Costos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Tiempo de evaluación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CO" dirty="0" smtClean="0"/>
              <a:t>Interrupción en actividades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Cesgo en la información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Google Shape;115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Google Shape;118;p17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Google Shape;122;p1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10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Aquí va la definición de los aspectos o características de la problematica a abordar con el proyecto de investigación.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Propuesta Job &amp; Joy</a:t>
            </a:r>
            <a:endParaRPr sz="72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Reconocimiento multimodal en video</a:t>
            </a:r>
            <a:r>
              <a:rPr lang="en" dirty="0" smtClean="0"/>
              <a:t> de emociones y estados de ánimo.</a:t>
            </a:r>
            <a:endParaRPr lang="en" dirty="0" smtClean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Google Shape;133;p18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8"/>
          <p:cNvSpPr/>
          <p:nvPr/>
        </p:nvSpPr>
        <p:spPr>
          <a:xfrm rot="4499367">
            <a:off x="7657562" y="1827200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2700000" flipH="1">
            <a:off x="7608132" y="310391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7782670" y="484943"/>
            <a:ext cx="320399" cy="320378"/>
            <a:chOff x="1951075" y="2333250"/>
            <a:chExt cx="381200" cy="381175"/>
          </a:xfrm>
        </p:grpSpPr>
        <p:sp>
          <p:nvSpPr>
            <p:cNvPr id="139" name="Google Shape;139;p1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Google Shape;144;p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7816073" y="2103781"/>
            <a:ext cx="563866" cy="311792"/>
            <a:chOff x="531800" y="5071350"/>
            <a:chExt cx="529750" cy="292900"/>
          </a:xfrm>
        </p:grpSpPr>
        <p:sp>
          <p:nvSpPr>
            <p:cNvPr id="149" name="Google Shape;149;p1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Objetivo general</a:t>
            </a:r>
            <a:endParaRPr sz="3200" dirty="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2"/>
          </p:nvPr>
        </p:nvSpPr>
        <p:spPr>
          <a:xfrm>
            <a:off x="1225899" y="1457591"/>
            <a:ext cx="6943411" cy="2179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i="1" dirty="0" smtClean="0"/>
              <a:t>Diseñar </a:t>
            </a:r>
            <a:r>
              <a:rPr lang="es-CO" sz="2000" i="1" dirty="0"/>
              <a:t>un sistema para la detección de poses y actividades relacionados con emociones y estados de ánimo de personas que trabajan en ambientes de oficina, orientado a brindar </a:t>
            </a:r>
            <a:r>
              <a:rPr lang="es-CO" sz="2000" i="1" dirty="0"/>
              <a:t>asistencia para la evaluación de consecuencias de factores de riesgo psicosocial, mediante y un enfoque multimodal y la captura de video por sistemas CCTV.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2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Objetivos específicos</a:t>
            </a:r>
            <a:endParaRPr sz="3200"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3"/>
          </p:nvPr>
        </p:nvSpPr>
        <p:spPr>
          <a:xfrm>
            <a:off x="669525" y="1220387"/>
            <a:ext cx="8253411" cy="2854229"/>
          </a:xfrm>
        </p:spPr>
        <p:txBody>
          <a:bodyPr/>
          <a:lstStyle/>
          <a:p>
            <a:pPr algn="just"/>
            <a:r>
              <a:rPr lang="es-CO" dirty="0" smtClean="0"/>
              <a:t>Analizar </a:t>
            </a:r>
            <a:r>
              <a:rPr lang="es-CO" dirty="0"/>
              <a:t>a partir del estado del arte, las técnicas, modelos y herramientas actuales de identificación de poses y actividades relacionados con emociones de personas, a partir de imágenes de video, con el fin identificar y caracterizar las oportunidades potenciales de un sistema de detección y clasificación, con enfoque </a:t>
            </a:r>
            <a:r>
              <a:rPr lang="es-CO" dirty="0" smtClean="0"/>
              <a:t>multimodal.</a:t>
            </a:r>
          </a:p>
          <a:p>
            <a:pPr algn="just"/>
            <a:r>
              <a:rPr lang="es-CO" dirty="0"/>
              <a:t>Diseñar una arquitectura multimodal, que integre la detección de expresiones faciales, posturas y acciones de una persona a partir de imágenes de video, para identificar y clasificar emociones y estados de ánimo</a:t>
            </a:r>
            <a:r>
              <a:rPr lang="es-CO" dirty="0" smtClean="0"/>
              <a:t>.</a:t>
            </a:r>
          </a:p>
          <a:p>
            <a:pPr algn="just"/>
            <a:r>
              <a:rPr lang="es-CO" dirty="0"/>
              <a:t>Evaluar la precisión, el desempeño computacional y utilidad potencial del sistema propuesto, en la asistencia a la evaluación de consecuencias de factores de riesgo psicosocial, a través de su implementación parcial y puesta en operación controlada.</a:t>
            </a:r>
            <a:endParaRPr lang="es-C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Google Shape;162;p19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Contenido Mock ups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4253832" y="1308897"/>
            <a:ext cx="4576311" cy="403240"/>
            <a:chOff x="4312220" y="1467989"/>
            <a:chExt cx="3793554" cy="403240"/>
          </a:xfrm>
        </p:grpSpPr>
        <p:cxnSp>
          <p:nvCxnSpPr>
            <p:cNvPr id="18" name="Straight Connector 91">
              <a:extLst>
                <a:ext uri="{FF2B5EF4-FFF2-40B4-BE49-F238E27FC236}">
                  <a16:creationId xmlns="" xmlns:a16="http://schemas.microsoft.com/office/drawing/2014/main" id="{D62DBE7A-B394-407B-848F-F63F9A3BC158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4312220" y="1669609"/>
              <a:ext cx="368314" cy="0"/>
            </a:xfrm>
            <a:prstGeom prst="line">
              <a:avLst/>
            </a:prstGeom>
            <a:ln>
              <a:solidFill>
                <a:srgbClr val="0DB7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 flipH="1">
              <a:off x="4680534" y="1467989"/>
              <a:ext cx="3425240" cy="4032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DB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Factores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de </a:t>
              </a:r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riesgo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laboral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(FRL)</a:t>
              </a:r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3" name="Google Shape;93;p14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3369912" cy="4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44425" y="5598"/>
            <a:ext cx="2869619" cy="1140000"/>
          </a:xfrm>
        </p:spPr>
        <p:txBody>
          <a:bodyPr/>
          <a:lstStyle/>
          <a:p>
            <a:r>
              <a:rPr lang="es-CO" sz="3200" dirty="0" smtClean="0"/>
              <a:t>Tabla de Contenido</a:t>
            </a:r>
            <a:endParaRPr lang="es-CO" sz="3200" dirty="0"/>
          </a:p>
        </p:txBody>
      </p:sp>
      <p:cxnSp>
        <p:nvCxnSpPr>
          <p:cNvPr id="16" name="Straight Connector 91">
            <a:extLst>
              <a:ext uri="{FF2B5EF4-FFF2-40B4-BE49-F238E27FC236}">
                <a16:creationId xmlns="" xmlns:a16="http://schemas.microsoft.com/office/drawing/2014/main" id="{D62DBE7A-B394-407B-848F-F63F9A3BC158}"/>
              </a:ext>
            </a:extLst>
          </p:cNvPr>
          <p:cNvCxnSpPr/>
          <p:nvPr/>
        </p:nvCxnSpPr>
        <p:spPr>
          <a:xfrm flipH="1" flipV="1">
            <a:off x="4257760" y="1500275"/>
            <a:ext cx="7820" cy="3150747"/>
          </a:xfrm>
          <a:prstGeom prst="line">
            <a:avLst/>
          </a:prstGeom>
          <a:ln>
            <a:solidFill>
              <a:srgbClr val="0DB7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69112" y="1411119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pSp>
        <p:nvGrpSpPr>
          <p:cNvPr id="40" name="Grupo 39"/>
          <p:cNvGrpSpPr/>
          <p:nvPr/>
        </p:nvGrpSpPr>
        <p:grpSpPr>
          <a:xfrm>
            <a:off x="4276731" y="1799241"/>
            <a:ext cx="4552387" cy="403240"/>
            <a:chOff x="4312220" y="1467989"/>
            <a:chExt cx="3793554" cy="403240"/>
          </a:xfrm>
        </p:grpSpPr>
        <p:cxnSp>
          <p:nvCxnSpPr>
            <p:cNvPr id="41" name="Straight Connector 91">
              <a:extLst>
                <a:ext uri="{FF2B5EF4-FFF2-40B4-BE49-F238E27FC236}">
                  <a16:creationId xmlns="" xmlns:a16="http://schemas.microsoft.com/office/drawing/2014/main" id="{D62DBE7A-B394-407B-848F-F63F9A3BC158}"/>
                </a:ext>
              </a:extLst>
            </p:cNvPr>
            <p:cNvCxnSpPr>
              <a:stCxn id="42" idx="3"/>
            </p:cNvCxnSpPr>
            <p:nvPr/>
          </p:nvCxnSpPr>
          <p:spPr>
            <a:xfrm flipH="1">
              <a:off x="4312220" y="1669609"/>
              <a:ext cx="368314" cy="0"/>
            </a:xfrm>
            <a:prstGeom prst="line">
              <a:avLst/>
            </a:prstGeom>
            <a:ln>
              <a:solidFill>
                <a:srgbClr val="0DB7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 flipH="1">
              <a:off x="4680534" y="1467989"/>
              <a:ext cx="3425240" cy="4032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DB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Valoración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y </a:t>
              </a:r>
              <a:r>
                <a:rPr lang="en-US" dirty="0" err="1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prevención</a:t>
              </a:r>
              <a:r>
                <a:rPr lang="en-US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FRP</a:t>
              </a:r>
            </a:p>
            <a:p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3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69176" y="2425274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pSp>
        <p:nvGrpSpPr>
          <p:cNvPr id="46" name="Grupo 45"/>
          <p:cNvGrpSpPr/>
          <p:nvPr/>
        </p:nvGrpSpPr>
        <p:grpSpPr>
          <a:xfrm>
            <a:off x="4286813" y="2299423"/>
            <a:ext cx="4552387" cy="403240"/>
            <a:chOff x="4312220" y="1467989"/>
            <a:chExt cx="3793554" cy="403240"/>
          </a:xfrm>
        </p:grpSpPr>
        <p:cxnSp>
          <p:nvCxnSpPr>
            <p:cNvPr id="47" name="Straight Connector 91">
              <a:extLst>
                <a:ext uri="{FF2B5EF4-FFF2-40B4-BE49-F238E27FC236}">
                  <a16:creationId xmlns="" xmlns:a16="http://schemas.microsoft.com/office/drawing/2014/main" id="{D62DBE7A-B394-407B-848F-F63F9A3BC158}"/>
                </a:ext>
              </a:extLst>
            </p:cNvPr>
            <p:cNvCxnSpPr>
              <a:stCxn id="48" idx="3"/>
            </p:cNvCxnSpPr>
            <p:nvPr/>
          </p:nvCxnSpPr>
          <p:spPr>
            <a:xfrm flipH="1">
              <a:off x="4312220" y="1669609"/>
              <a:ext cx="368314" cy="0"/>
            </a:xfrm>
            <a:prstGeom prst="line">
              <a:avLst/>
            </a:prstGeom>
            <a:ln>
              <a:solidFill>
                <a:srgbClr val="0DB7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 flipH="1">
              <a:off x="4680534" y="1467989"/>
              <a:ext cx="3425240" cy="4032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DB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Problemática</a:t>
              </a:r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9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64999" y="2934003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pSp>
        <p:nvGrpSpPr>
          <p:cNvPr id="50" name="Grupo 49"/>
          <p:cNvGrpSpPr/>
          <p:nvPr/>
        </p:nvGrpSpPr>
        <p:grpSpPr>
          <a:xfrm>
            <a:off x="4276732" y="2809549"/>
            <a:ext cx="4552387" cy="403240"/>
            <a:chOff x="4312219" y="1469780"/>
            <a:chExt cx="3793554" cy="403240"/>
          </a:xfrm>
        </p:grpSpPr>
        <p:cxnSp>
          <p:nvCxnSpPr>
            <p:cNvPr id="51" name="Straight Connector 91">
              <a:extLst>
                <a:ext uri="{FF2B5EF4-FFF2-40B4-BE49-F238E27FC236}">
                  <a16:creationId xmlns="" xmlns:a16="http://schemas.microsoft.com/office/drawing/2014/main" id="{D62DBE7A-B394-407B-848F-F63F9A3BC158}"/>
                </a:ext>
              </a:extLst>
            </p:cNvPr>
            <p:cNvCxnSpPr>
              <a:stCxn id="52" idx="3"/>
            </p:cNvCxnSpPr>
            <p:nvPr/>
          </p:nvCxnSpPr>
          <p:spPr>
            <a:xfrm flipH="1">
              <a:off x="4312219" y="1671400"/>
              <a:ext cx="368314" cy="0"/>
            </a:xfrm>
            <a:prstGeom prst="line">
              <a:avLst/>
            </a:prstGeom>
            <a:ln>
              <a:solidFill>
                <a:srgbClr val="0DB7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 flipH="1">
              <a:off x="4680533" y="1469780"/>
              <a:ext cx="3425240" cy="4032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DB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Propuesta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Job &amp; Joy</a:t>
              </a:r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3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70782" y="3431443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pSp>
        <p:nvGrpSpPr>
          <p:cNvPr id="54" name="Grupo 53"/>
          <p:cNvGrpSpPr/>
          <p:nvPr/>
        </p:nvGrpSpPr>
        <p:grpSpPr>
          <a:xfrm>
            <a:off x="4286813" y="3319674"/>
            <a:ext cx="4552387" cy="403240"/>
            <a:chOff x="4312220" y="1467989"/>
            <a:chExt cx="3793554" cy="403240"/>
          </a:xfrm>
        </p:grpSpPr>
        <p:cxnSp>
          <p:nvCxnSpPr>
            <p:cNvPr id="55" name="Straight Connector 91">
              <a:extLst>
                <a:ext uri="{FF2B5EF4-FFF2-40B4-BE49-F238E27FC236}">
                  <a16:creationId xmlns="" xmlns:a16="http://schemas.microsoft.com/office/drawing/2014/main" id="{D62DBE7A-B394-407B-848F-F63F9A3BC158}"/>
                </a:ext>
              </a:extLst>
            </p:cNvPr>
            <p:cNvCxnSpPr>
              <a:stCxn id="56" idx="3"/>
            </p:cNvCxnSpPr>
            <p:nvPr/>
          </p:nvCxnSpPr>
          <p:spPr>
            <a:xfrm flipH="1">
              <a:off x="4312220" y="1669609"/>
              <a:ext cx="368314" cy="0"/>
            </a:xfrm>
            <a:prstGeom prst="line">
              <a:avLst/>
            </a:prstGeom>
            <a:ln>
              <a:solidFill>
                <a:srgbClr val="0DB7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 flipH="1">
              <a:off x="4680534" y="1467989"/>
              <a:ext cx="3425240" cy="4032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DB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Metodología</a:t>
              </a:r>
              <a:r>
                <a:rPr lang="en-US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 </a:t>
              </a:r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desarrollo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y </a:t>
              </a:r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evaluación</a:t>
              </a:r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7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64999" y="3956565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pSp>
        <p:nvGrpSpPr>
          <p:cNvPr id="58" name="Grupo 57"/>
          <p:cNvGrpSpPr/>
          <p:nvPr/>
        </p:nvGrpSpPr>
        <p:grpSpPr>
          <a:xfrm>
            <a:off x="4286813" y="3812458"/>
            <a:ext cx="4552387" cy="403240"/>
            <a:chOff x="4312220" y="1450648"/>
            <a:chExt cx="3793554" cy="403240"/>
          </a:xfrm>
        </p:grpSpPr>
        <p:cxnSp>
          <p:nvCxnSpPr>
            <p:cNvPr id="59" name="Straight Connector 91">
              <a:extLst>
                <a:ext uri="{FF2B5EF4-FFF2-40B4-BE49-F238E27FC236}">
                  <a16:creationId xmlns="" xmlns:a16="http://schemas.microsoft.com/office/drawing/2014/main" id="{D62DBE7A-B394-407B-848F-F63F9A3BC158}"/>
                </a:ext>
              </a:extLst>
            </p:cNvPr>
            <p:cNvCxnSpPr>
              <a:stCxn id="60" idx="3"/>
            </p:cNvCxnSpPr>
            <p:nvPr/>
          </p:nvCxnSpPr>
          <p:spPr>
            <a:xfrm flipH="1">
              <a:off x="4312220" y="1652268"/>
              <a:ext cx="368314" cy="0"/>
            </a:xfrm>
            <a:prstGeom prst="line">
              <a:avLst/>
            </a:prstGeom>
            <a:ln>
              <a:solidFill>
                <a:srgbClr val="0DB7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 flipH="1">
              <a:off x="4680534" y="1450648"/>
              <a:ext cx="3425240" cy="4032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DB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Otros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dirty="0" err="1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ominios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de </a:t>
              </a:r>
              <a:r>
                <a:rPr lang="en-US" dirty="0" err="1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aplicación</a:t>
              </a:r>
              <a:r>
                <a:rPr lang="en-US" dirty="0" smtClean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J&amp;J</a:t>
              </a:r>
              <a:endParaRPr lang="en-US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70642" y="4458924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4" name="Oval 90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4156628" y="1900700"/>
            <a:ext cx="209881" cy="200888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Características principales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3"/>
          </p:nvPr>
        </p:nvSpPr>
        <p:spPr>
          <a:xfrm>
            <a:off x="5953479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1" name="Google Shape;311;p29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2" name="Google Shape;312;p29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3" name="Google Shape;313;p29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Utilidad en evaluación de consecuencias de FRP</a:t>
            </a:r>
            <a:endParaRPr dirty="0"/>
          </a:p>
        </p:txBody>
      </p:sp>
      <p:sp>
        <p:nvSpPr>
          <p:cNvPr id="357" name="Google Shape;357;p34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Google Shape;337;p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Notificación de riesgos potenciales</a:t>
            </a:r>
            <a:endParaRPr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69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Reportes de estadísticas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</a:t>
            </a:r>
            <a:r>
              <a:rPr lang="en" dirty="0" smtClean="0"/>
              <a:t>gadget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Resolución 2</a:t>
            </a:r>
            <a:r>
              <a:rPr lang="en" dirty="0" smtClean="0"/>
              <a:t> </a:t>
            </a:r>
            <a:r>
              <a:rPr lang="en" dirty="0"/>
              <a:t>templates.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799" y="2525225"/>
            <a:ext cx="5674807" cy="1159800"/>
          </a:xfrm>
        </p:spPr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383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Etapas principales del proyecto</a:t>
            </a:r>
            <a:endParaRPr sz="3200" dirty="0"/>
          </a:p>
        </p:txBody>
      </p:sp>
      <p:sp>
        <p:nvSpPr>
          <p:cNvPr id="219" name="Google Shape;219;p23"/>
          <p:cNvSpPr/>
          <p:nvPr/>
        </p:nvSpPr>
        <p:spPr>
          <a:xfrm>
            <a:off x="1037725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Investigación y análisis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5377223" y="1644125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Evaluación del sistema</a:t>
            </a:r>
            <a:endParaRPr sz="18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207474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Diseño del Sistema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286;p28"/>
          <p:cNvCxnSpPr/>
          <p:nvPr/>
        </p:nvCxnSpPr>
        <p:spPr>
          <a:xfrm flipH="1">
            <a:off x="7532938" y="1435923"/>
            <a:ext cx="129" cy="394924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Entregables</a:t>
            </a:r>
            <a:endParaRPr sz="3200" dirty="0"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284" name="Google Shape;284;p28"/>
          <p:cNvCxnSpPr/>
          <p:nvPr/>
        </p:nvCxnSpPr>
        <p:spPr>
          <a:xfrm>
            <a:off x="-4800" y="1441313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8"/>
          <p:cNvCxnSpPr/>
          <p:nvPr/>
        </p:nvCxnSpPr>
        <p:spPr>
          <a:xfrm flipV="1">
            <a:off x="1964220" y="1453977"/>
            <a:ext cx="4851" cy="384876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6" name="Google Shape;286;p28"/>
          <p:cNvCxnSpPr/>
          <p:nvPr/>
        </p:nvCxnSpPr>
        <p:spPr>
          <a:xfrm flipH="1">
            <a:off x="4642207" y="1443929"/>
            <a:ext cx="129" cy="394924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91" name="Google Shape;291;p28"/>
          <p:cNvGrpSpPr/>
          <p:nvPr/>
        </p:nvGrpSpPr>
        <p:grpSpPr>
          <a:xfrm>
            <a:off x="1747438" y="1244510"/>
            <a:ext cx="433800" cy="433800"/>
            <a:chOff x="5382800" y="412975"/>
            <a:chExt cx="433800" cy="433800"/>
          </a:xfrm>
        </p:grpSpPr>
        <p:sp>
          <p:nvSpPr>
            <p:cNvPr id="292" name="Google Shape;292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8"/>
          <p:cNvGrpSpPr/>
          <p:nvPr/>
        </p:nvGrpSpPr>
        <p:grpSpPr>
          <a:xfrm>
            <a:off x="4425425" y="1234462"/>
            <a:ext cx="433800" cy="433800"/>
            <a:chOff x="5382800" y="412975"/>
            <a:chExt cx="433800" cy="433800"/>
          </a:xfrm>
        </p:grpSpPr>
        <p:sp>
          <p:nvSpPr>
            <p:cNvPr id="296" name="Google Shape;296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7324481" y="1234462"/>
            <a:ext cx="433800" cy="433800"/>
            <a:chOff x="5382800" y="412975"/>
            <a:chExt cx="433800" cy="433800"/>
          </a:xfrm>
        </p:grpSpPr>
        <p:sp>
          <p:nvSpPr>
            <p:cNvPr id="300" name="Google Shape;300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680542" y="1783333"/>
            <a:ext cx="2514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con las ecuaciones de búsqueda y estadísticas bibliográficas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80542" y="2520383"/>
            <a:ext cx="2514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con especificación de requisitos del sistema 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692968" y="3206914"/>
            <a:ext cx="250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con la extracción, caracterización, evaluación y cuadro comparativo de herramientas y/o marcos de trabajo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92968" y="4537233"/>
            <a:ext cx="250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de artículo científico </a:t>
            </a:r>
            <a:endParaRPr lang="es-CO" dirty="0"/>
          </a:p>
        </p:txBody>
      </p:sp>
      <p:sp>
        <p:nvSpPr>
          <p:cNvPr id="289" name="Google Shape;289;p28"/>
          <p:cNvSpPr txBox="1"/>
          <p:nvPr/>
        </p:nvSpPr>
        <p:spPr>
          <a:xfrm>
            <a:off x="3380416" y="137339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Etapa 2</a:t>
            </a:r>
            <a:endParaRPr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289;p28"/>
          <p:cNvSpPr txBox="1"/>
          <p:nvPr/>
        </p:nvSpPr>
        <p:spPr>
          <a:xfrm>
            <a:off x="628872" y="1404424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Etapa 1</a:t>
            </a:r>
            <a:endParaRPr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289;p28"/>
          <p:cNvSpPr txBox="1"/>
          <p:nvPr/>
        </p:nvSpPr>
        <p:spPr>
          <a:xfrm>
            <a:off x="5825348" y="1370542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Etapa 3</a:t>
            </a:r>
            <a:endParaRPr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278724" y="1783333"/>
            <a:ext cx="25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del diseño refinado de la arquitectura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3278724" y="2520383"/>
            <a:ext cx="2514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diseño detallado del sistema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-agente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284936" y="3228690"/>
            <a:ext cx="25024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de caracterización del modelo de reconocimiento de emociones y estados de ánimo y los mecanismos de inteligencia artificial para </a:t>
            </a: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clasificación</a:t>
            </a:r>
            <a:endParaRPr lang="es-CO" dirty="0"/>
          </a:p>
        </p:txBody>
      </p:sp>
      <p:sp>
        <p:nvSpPr>
          <p:cNvPr id="43" name="Rectángulo 42"/>
          <p:cNvSpPr/>
          <p:nvPr/>
        </p:nvSpPr>
        <p:spPr>
          <a:xfrm>
            <a:off x="6010339" y="1757781"/>
            <a:ext cx="25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 prototipo funcional.</a:t>
            </a:r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6010339" y="2494831"/>
            <a:ext cx="25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Copia de las autorizaciones de tratamiento de dato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022765" y="3181362"/>
            <a:ext cx="25024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de la validación experimental con los resultados de precisión, desempeño computacional y evaluación TAM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022765" y="4363475"/>
            <a:ext cx="250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Artículo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arquitectura y evaluación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09456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6163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 smtClean="0"/>
              <a:t>Otros Dominios de aplicación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Detección de desórdenes alimenticios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07" name="Google Shape;207;p21" descr="DeathtoStock_Clementine10.jpg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Detección de déficit de atención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07" name="Google Shape;207;p21" descr="DeathtoStock_Clementine10.jpg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84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Factores de riesgo laboral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0282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Detección de satisfacción de clientes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07" name="Google Shape;207;p21" descr="DeathtoStock_Clementine10.jpg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54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Bibliografía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44425" y="1140000"/>
            <a:ext cx="8108656" cy="3785975"/>
          </a:xfrm>
        </p:spPr>
        <p:txBody>
          <a:bodyPr/>
          <a:lstStyle/>
          <a:p>
            <a:pPr marL="76200" indent="0">
              <a:buNone/>
            </a:pPr>
            <a:r>
              <a:rPr lang="es-CO" sz="800" dirty="0"/>
              <a:t>[1] Ministerio de la protección social, "Resolución 2646 de 2008," 2008. </a:t>
            </a:r>
          </a:p>
          <a:p>
            <a:pPr marL="76200" indent="0">
              <a:buNone/>
            </a:pPr>
            <a:r>
              <a:rPr lang="es-CO" sz="800" dirty="0"/>
              <a:t>[2] M. Rodríguez, "Factores Psicosociales de Riesgo Laboral: ¿Nuevos tiempos, nuevos riesgos?" </a:t>
            </a:r>
            <a:r>
              <a:rPr lang="es-CO" sz="800" i="1" dirty="0"/>
              <a:t>Observatorio Laboral Revista Venezolana, </a:t>
            </a:r>
            <a:r>
              <a:rPr lang="es-CO" sz="800" dirty="0"/>
              <a:t>vol.   2, </a:t>
            </a:r>
            <a:r>
              <a:rPr lang="es-CO" sz="800" i="1" dirty="0"/>
              <a:t>(3), </a:t>
            </a:r>
            <a:r>
              <a:rPr lang="es-CO" sz="800" dirty="0"/>
              <a:t>pp. 127-141, 2009.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3"/>
              </a:rPr>
              <a:t>http://dialnet.unirioja.es/servlet/oaiart?codigo=2995368</a:t>
            </a:r>
            <a:r>
              <a:rPr lang="es-CO" sz="800" dirty="0"/>
              <a:t>.</a:t>
            </a:r>
          </a:p>
          <a:p>
            <a:pPr marL="76200" indent="0">
              <a:buNone/>
            </a:pPr>
            <a:r>
              <a:rPr lang="es-CO" sz="800" dirty="0"/>
              <a:t>[3] Raúl Mirza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Occupational</a:t>
            </a:r>
            <a:r>
              <a:rPr lang="es-CO" sz="800" dirty="0"/>
              <a:t> </a:t>
            </a:r>
            <a:r>
              <a:rPr lang="es-CO" sz="800" dirty="0" err="1"/>
              <a:t>Noise-Induced</a:t>
            </a:r>
            <a:r>
              <a:rPr lang="es-CO" sz="800" dirty="0"/>
              <a:t> </a:t>
            </a:r>
            <a:r>
              <a:rPr lang="es-CO" sz="800" dirty="0" err="1"/>
              <a:t>Hearing</a:t>
            </a:r>
            <a:r>
              <a:rPr lang="es-CO" sz="800" dirty="0"/>
              <a:t> </a:t>
            </a:r>
            <a:r>
              <a:rPr lang="es-CO" sz="800" dirty="0" err="1"/>
              <a:t>Loss</a:t>
            </a:r>
            <a:r>
              <a:rPr lang="es-CO" sz="800" dirty="0"/>
              <a:t>," </a:t>
            </a:r>
            <a:r>
              <a:rPr lang="es-CO" sz="800" i="1" dirty="0" err="1"/>
              <a:t>Journal</a:t>
            </a:r>
            <a:r>
              <a:rPr lang="es-CO" sz="800" i="1" dirty="0"/>
              <a:t> of </a:t>
            </a:r>
            <a:r>
              <a:rPr lang="es-CO" sz="800" i="1" dirty="0" err="1"/>
              <a:t>Occupational</a:t>
            </a:r>
            <a:r>
              <a:rPr lang="es-CO" sz="800" i="1" dirty="0"/>
              <a:t> and </a:t>
            </a:r>
            <a:r>
              <a:rPr lang="es-CO" sz="800" i="1" dirty="0" err="1"/>
              <a:t>Environmental</a:t>
            </a:r>
            <a:r>
              <a:rPr lang="es-CO" sz="800" i="1" dirty="0"/>
              <a:t> Medicine, </a:t>
            </a:r>
            <a:r>
              <a:rPr lang="es-CO" sz="800" dirty="0"/>
              <a:t>vol. 60, </a:t>
            </a:r>
            <a:r>
              <a:rPr lang="es-CO" sz="800" i="1" dirty="0"/>
              <a:t>(9), </a:t>
            </a:r>
            <a:r>
              <a:rPr lang="es-CO" sz="800" dirty="0"/>
              <a:t>pp. e501,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4"/>
              </a:rPr>
              <a:t>https://www.ncbi.nlm.nih.gov/pubmed/30095587</a:t>
            </a:r>
            <a:r>
              <a:rPr lang="es-CO" sz="800" dirty="0"/>
              <a:t>. DOI: 10.1097/JOM.0000000000001423.</a:t>
            </a:r>
          </a:p>
          <a:p>
            <a:pPr marL="76200" indent="0">
              <a:buNone/>
            </a:pPr>
            <a:r>
              <a:rPr lang="es-CO" sz="800" dirty="0"/>
              <a:t>[4] H. E. </a:t>
            </a:r>
            <a:r>
              <a:rPr lang="es-CO" sz="800" dirty="0" err="1"/>
              <a:t>Landberg</a:t>
            </a:r>
            <a:r>
              <a:rPr lang="es-CO" sz="800" dirty="0"/>
              <a:t>, H. </a:t>
            </a:r>
            <a:r>
              <a:rPr lang="es-CO" sz="800" dirty="0" err="1"/>
              <a:t>Westberg</a:t>
            </a:r>
            <a:r>
              <a:rPr lang="es-CO" sz="800" dirty="0"/>
              <a:t> and H. </a:t>
            </a:r>
            <a:r>
              <a:rPr lang="es-CO" sz="800" dirty="0" err="1"/>
              <a:t>Tinnerberg</a:t>
            </a:r>
            <a:r>
              <a:rPr lang="es-CO" sz="800" dirty="0"/>
              <a:t>, "</a:t>
            </a:r>
            <a:r>
              <a:rPr lang="es-CO" sz="800" dirty="0" err="1"/>
              <a:t>Evaluation</a:t>
            </a:r>
            <a:r>
              <a:rPr lang="es-CO" sz="800" dirty="0"/>
              <a:t> of </a:t>
            </a:r>
            <a:r>
              <a:rPr lang="es-CO" sz="800" dirty="0" err="1"/>
              <a:t>risk</a:t>
            </a:r>
            <a:r>
              <a:rPr lang="es-CO" sz="800" dirty="0"/>
              <a:t> </a:t>
            </a:r>
            <a:r>
              <a:rPr lang="es-CO" sz="800" dirty="0" err="1"/>
              <a:t>assessment</a:t>
            </a:r>
            <a:r>
              <a:rPr lang="es-CO" sz="800" dirty="0"/>
              <a:t> </a:t>
            </a:r>
            <a:r>
              <a:rPr lang="es-CO" sz="800" dirty="0" err="1"/>
              <a:t>approaches</a:t>
            </a:r>
            <a:r>
              <a:rPr lang="es-CO" sz="800" dirty="0"/>
              <a:t> of </a:t>
            </a:r>
            <a:r>
              <a:rPr lang="es-CO" sz="800" dirty="0" err="1"/>
              <a:t>occupational</a:t>
            </a:r>
            <a:r>
              <a:rPr lang="es-CO" sz="800" dirty="0"/>
              <a:t> </a:t>
            </a:r>
            <a:r>
              <a:rPr lang="es-CO" sz="800" dirty="0" err="1"/>
              <a:t>chemical</a:t>
            </a:r>
            <a:r>
              <a:rPr lang="es-CO" sz="800" dirty="0"/>
              <a:t> </a:t>
            </a:r>
            <a:r>
              <a:rPr lang="es-CO" sz="800" dirty="0" err="1"/>
              <a:t>exposures</a:t>
            </a:r>
            <a:r>
              <a:rPr lang="es-CO" sz="800" dirty="0"/>
              <a:t> </a:t>
            </a:r>
            <a:r>
              <a:rPr lang="es-CO" sz="800" dirty="0" err="1"/>
              <a:t>based</a:t>
            </a:r>
            <a:r>
              <a:rPr lang="es-CO" sz="800" dirty="0"/>
              <a:t> </a:t>
            </a:r>
            <a:r>
              <a:rPr lang="es-CO" sz="800" dirty="0" err="1"/>
              <a:t>on</a:t>
            </a:r>
            <a:r>
              <a:rPr lang="es-CO" sz="800" dirty="0"/>
              <a:t> </a:t>
            </a:r>
            <a:r>
              <a:rPr lang="es-CO" sz="800" dirty="0" err="1"/>
              <a:t>models</a:t>
            </a:r>
            <a:r>
              <a:rPr lang="es-CO" sz="800" dirty="0"/>
              <a:t> in </a:t>
            </a:r>
            <a:r>
              <a:rPr lang="es-CO" sz="800" dirty="0" err="1"/>
              <a:t>comparison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</a:t>
            </a:r>
            <a:r>
              <a:rPr lang="es-CO" sz="800" dirty="0" err="1"/>
              <a:t>measurements</a:t>
            </a:r>
            <a:r>
              <a:rPr lang="es-CO" sz="800" dirty="0"/>
              <a:t>," </a:t>
            </a:r>
            <a:r>
              <a:rPr lang="es-CO" sz="800" i="1" dirty="0"/>
              <a:t>Safety </a:t>
            </a:r>
            <a:r>
              <a:rPr lang="es-CO" sz="800" i="1" dirty="0" err="1"/>
              <a:t>Science</a:t>
            </a:r>
            <a:r>
              <a:rPr lang="es-CO" sz="800" i="1" dirty="0"/>
              <a:t>, </a:t>
            </a:r>
            <a:r>
              <a:rPr lang="es-CO" sz="800" dirty="0"/>
              <a:t>vol. 109, pp. 412-420,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5"/>
              </a:rPr>
              <a:t>https://www.sciencedirect.com/science/article/pii/S0925753517315631</a:t>
            </a:r>
            <a:r>
              <a:rPr lang="es-CO" sz="800" dirty="0"/>
              <a:t>. DOI: 10.1016/j.ssci.2018.06.006.</a:t>
            </a:r>
          </a:p>
          <a:p>
            <a:pPr marL="76200" indent="0">
              <a:buNone/>
            </a:pPr>
            <a:r>
              <a:rPr lang="es-CO" sz="800" dirty="0"/>
              <a:t>[5] C. R. N. CORRAO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Biological</a:t>
            </a:r>
            <a:r>
              <a:rPr lang="es-CO" sz="800" dirty="0"/>
              <a:t> </a:t>
            </a:r>
            <a:r>
              <a:rPr lang="es-CO" sz="800" dirty="0" err="1"/>
              <a:t>Risk</a:t>
            </a:r>
            <a:r>
              <a:rPr lang="es-CO" sz="800" dirty="0"/>
              <a:t> and </a:t>
            </a:r>
            <a:r>
              <a:rPr lang="es-CO" sz="800" dirty="0" err="1"/>
              <a:t>Occupational</a:t>
            </a:r>
            <a:r>
              <a:rPr lang="es-CO" sz="800" dirty="0"/>
              <a:t> </a:t>
            </a:r>
            <a:r>
              <a:rPr lang="es-CO" sz="800" dirty="0" err="1"/>
              <a:t>Health</a:t>
            </a:r>
            <a:r>
              <a:rPr lang="es-CO" sz="800" dirty="0"/>
              <a:t>," </a:t>
            </a:r>
            <a:r>
              <a:rPr lang="es-CO" sz="800" i="1" dirty="0"/>
              <a:t>Industrial </a:t>
            </a:r>
            <a:r>
              <a:rPr lang="es-CO" sz="800" i="1" dirty="0" err="1"/>
              <a:t>Health</a:t>
            </a:r>
            <a:r>
              <a:rPr lang="es-CO" sz="800" i="1" dirty="0"/>
              <a:t>, </a:t>
            </a:r>
            <a:r>
              <a:rPr lang="es-CO" sz="800" dirty="0"/>
              <a:t>vol. 50, </a:t>
            </a:r>
            <a:r>
              <a:rPr lang="es-CO" sz="800" i="1" dirty="0"/>
              <a:t>(4), </a:t>
            </a:r>
            <a:r>
              <a:rPr lang="es-CO" sz="800" dirty="0"/>
              <a:t>pp. 326-337, 2012.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6"/>
              </a:rPr>
              <a:t>https://jlc.jst.go.jp/DN/JALC/10007643537?from=SUMMON</a:t>
            </a:r>
            <a:r>
              <a:rPr lang="es-CO" sz="800" dirty="0"/>
              <a:t>. DOI: 10.2486/indhealth.MS1324.</a:t>
            </a:r>
          </a:p>
          <a:p>
            <a:pPr marL="76200" indent="0">
              <a:buNone/>
            </a:pPr>
            <a:r>
              <a:rPr lang="es-CO" sz="800" dirty="0"/>
              <a:t>[6] P. </a:t>
            </a:r>
            <a:r>
              <a:rPr lang="es-CO" sz="800" dirty="0" err="1"/>
              <a:t>Nataletti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Occupational</a:t>
            </a:r>
            <a:r>
              <a:rPr lang="es-CO" sz="800" dirty="0"/>
              <a:t> </a:t>
            </a:r>
            <a:r>
              <a:rPr lang="es-CO" sz="800" dirty="0" err="1"/>
              <a:t>Exposure</a:t>
            </a:r>
            <a:r>
              <a:rPr lang="es-CO" sz="800" dirty="0"/>
              <a:t> to </a:t>
            </a:r>
            <a:r>
              <a:rPr lang="es-CO" sz="800" dirty="0" err="1"/>
              <a:t>Mechanical</a:t>
            </a:r>
            <a:r>
              <a:rPr lang="es-CO" sz="800" dirty="0"/>
              <a:t> </a:t>
            </a:r>
            <a:r>
              <a:rPr lang="es-CO" sz="800" dirty="0" err="1"/>
              <a:t>Vibration</a:t>
            </a:r>
            <a:r>
              <a:rPr lang="es-CO" sz="800" dirty="0"/>
              <a:t>: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Italian</a:t>
            </a:r>
            <a:r>
              <a:rPr lang="es-CO" sz="800" dirty="0"/>
              <a:t> </a:t>
            </a:r>
            <a:r>
              <a:rPr lang="es-CO" sz="800" dirty="0" err="1"/>
              <a:t>Vibration</a:t>
            </a:r>
            <a:r>
              <a:rPr lang="es-CO" sz="800" dirty="0"/>
              <a:t> </a:t>
            </a:r>
            <a:r>
              <a:rPr lang="es-CO" sz="800" dirty="0" err="1"/>
              <a:t>Database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</a:t>
            </a:r>
            <a:r>
              <a:rPr lang="es-CO" sz="800" dirty="0" err="1"/>
              <a:t>Risk</a:t>
            </a:r>
            <a:r>
              <a:rPr lang="es-CO" sz="800" dirty="0"/>
              <a:t> </a:t>
            </a:r>
            <a:r>
              <a:rPr lang="es-CO" sz="800" dirty="0" err="1"/>
              <a:t>Assessment</a:t>
            </a:r>
            <a:r>
              <a:rPr lang="es-CO" sz="800" dirty="0"/>
              <a:t>," </a:t>
            </a:r>
            <a:r>
              <a:rPr lang="es-CO" sz="800" i="1" dirty="0"/>
              <a:t>International </a:t>
            </a:r>
            <a:r>
              <a:rPr lang="es-CO" sz="800" i="1" dirty="0" err="1"/>
              <a:t>Journal</a:t>
            </a:r>
            <a:r>
              <a:rPr lang="es-CO" sz="800" i="1" dirty="0"/>
              <a:t> of </a:t>
            </a:r>
            <a:r>
              <a:rPr lang="es-CO" sz="800" i="1" dirty="0" err="1"/>
              <a:t>Occupational</a:t>
            </a:r>
            <a:r>
              <a:rPr lang="es-CO" sz="800" i="1" dirty="0"/>
              <a:t> Safety and </a:t>
            </a:r>
            <a:r>
              <a:rPr lang="es-CO" sz="800" i="1" dirty="0" err="1"/>
              <a:t>Ergonomics</a:t>
            </a:r>
            <a:r>
              <a:rPr lang="es-CO" sz="800" i="1" dirty="0"/>
              <a:t>, </a:t>
            </a:r>
            <a:r>
              <a:rPr lang="es-CO" sz="800" dirty="0"/>
              <a:t>vol. 14, </a:t>
            </a:r>
            <a:r>
              <a:rPr lang="es-CO" sz="800" i="1" dirty="0"/>
              <a:t>(4), </a:t>
            </a:r>
            <a:r>
              <a:rPr lang="es-CO" sz="800" dirty="0"/>
              <a:t>pp. 379-386, 2008.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7"/>
              </a:rPr>
              <a:t>http://www.tandfonline.com/doi/abs/10.1080/10803548.2008.11076775</a:t>
            </a:r>
            <a:r>
              <a:rPr lang="es-CO" sz="800" dirty="0"/>
              <a:t>. DOI: 10.1080/10803548.2008.11076775.</a:t>
            </a:r>
          </a:p>
          <a:p>
            <a:pPr marL="76200" indent="0">
              <a:buNone/>
            </a:pPr>
            <a:r>
              <a:rPr lang="es-CO" sz="800" dirty="0"/>
              <a:t>[7] E. G. Marshall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Work-Related</a:t>
            </a:r>
            <a:r>
              <a:rPr lang="es-CO" sz="800" dirty="0"/>
              <a:t> </a:t>
            </a:r>
            <a:r>
              <a:rPr lang="es-CO" sz="800" dirty="0" err="1"/>
              <a:t>Unintentional</a:t>
            </a:r>
            <a:r>
              <a:rPr lang="es-CO" sz="800" dirty="0"/>
              <a:t> Injuries </a:t>
            </a:r>
            <a:r>
              <a:rPr lang="es-CO" sz="800" dirty="0" err="1"/>
              <a:t>Associated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</a:t>
            </a:r>
            <a:r>
              <a:rPr lang="es-CO" sz="800" dirty="0" err="1"/>
              <a:t>Hurricane</a:t>
            </a:r>
            <a:r>
              <a:rPr lang="es-CO" sz="800" dirty="0"/>
              <a:t> Sandy in New Jersey," </a:t>
            </a:r>
            <a:r>
              <a:rPr lang="es-CO" sz="800" i="1" dirty="0" err="1"/>
              <a:t>Disaster</a:t>
            </a:r>
            <a:r>
              <a:rPr lang="es-CO" sz="800" i="1" dirty="0"/>
              <a:t> Medicine and </a:t>
            </a:r>
            <a:r>
              <a:rPr lang="es-CO" sz="800" i="1" dirty="0" err="1"/>
              <a:t>Public</a:t>
            </a:r>
            <a:r>
              <a:rPr lang="es-CO" sz="800" i="1" dirty="0"/>
              <a:t> </a:t>
            </a:r>
            <a:r>
              <a:rPr lang="es-CO" sz="800" i="1" dirty="0" err="1"/>
              <a:t>Health</a:t>
            </a:r>
            <a:r>
              <a:rPr lang="es-CO" sz="800" i="1" dirty="0"/>
              <a:t> </a:t>
            </a:r>
            <a:r>
              <a:rPr lang="es-CO" sz="800" i="1" dirty="0" err="1"/>
              <a:t>Preparedness</a:t>
            </a:r>
            <a:r>
              <a:rPr lang="es-CO" sz="800" i="1" dirty="0"/>
              <a:t>, </a:t>
            </a:r>
            <a:r>
              <a:rPr lang="es-CO" sz="800" dirty="0"/>
              <a:t>vol. 10, </a:t>
            </a:r>
            <a:r>
              <a:rPr lang="es-CO" sz="800" i="1" dirty="0"/>
              <a:t>(3), </a:t>
            </a:r>
            <a:r>
              <a:rPr lang="es-CO" sz="800" dirty="0"/>
              <a:t>pp. 394-404, 2016.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8"/>
              </a:rPr>
              <a:t>https://www-cambridge-org.ezproxy.javeriana.edu.co/core/article/workrelated-unintentional-injuries-associated-with-hurricane-sandy-in-new-jersey/AB0220A1F1E274EA41B0C2A33D0F2DCB</a:t>
            </a:r>
            <a:r>
              <a:rPr lang="es-CO" sz="800" dirty="0"/>
              <a:t>. DOI: 10.1017/dmp.2016.47.</a:t>
            </a:r>
          </a:p>
          <a:p>
            <a:pPr marL="76200" indent="0">
              <a:buNone/>
            </a:pPr>
            <a:r>
              <a:rPr lang="es-CO" sz="800" dirty="0"/>
              <a:t>[8] V. </a:t>
            </a:r>
            <a:r>
              <a:rPr lang="es-CO" sz="800" dirty="0" err="1"/>
              <a:t>Forastieri</a:t>
            </a:r>
            <a:r>
              <a:rPr lang="es-CO" sz="800" dirty="0"/>
              <a:t>, "</a:t>
            </a:r>
            <a:r>
              <a:rPr lang="es-CO" sz="800" dirty="0" err="1"/>
              <a:t>Psychosocial</a:t>
            </a:r>
            <a:r>
              <a:rPr lang="es-CO" sz="800" dirty="0"/>
              <a:t> </a:t>
            </a:r>
            <a:r>
              <a:rPr lang="es-CO" sz="800" dirty="0" err="1"/>
              <a:t>risks</a:t>
            </a:r>
            <a:r>
              <a:rPr lang="es-CO" sz="800" dirty="0"/>
              <a:t> and </a:t>
            </a:r>
            <a:r>
              <a:rPr lang="es-CO" sz="800" dirty="0" err="1"/>
              <a:t>work-related</a:t>
            </a:r>
            <a:r>
              <a:rPr lang="es-CO" sz="800" dirty="0"/>
              <a:t> stress," Jul, 2013. </a:t>
            </a:r>
          </a:p>
          <a:p>
            <a:pPr marL="76200" indent="0">
              <a:buNone/>
            </a:pPr>
            <a:r>
              <a:rPr lang="es-CO" sz="800" dirty="0"/>
              <a:t>[9] Morales D. Diana, "Trabajo por turnos y presencia de obesidad en los trabajadores: Una revisión sistemática exploratoria," </a:t>
            </a:r>
            <a:r>
              <a:rPr lang="es-CO" sz="800" dirty="0" err="1"/>
              <a:t>Jan</a:t>
            </a:r>
            <a:r>
              <a:rPr lang="es-CO" sz="800" dirty="0"/>
              <a:t> 1, 2014. </a:t>
            </a:r>
          </a:p>
          <a:p>
            <a:pPr marL="76200" indent="0">
              <a:buNone/>
            </a:pPr>
            <a:r>
              <a:rPr lang="es-CO" sz="800" dirty="0"/>
              <a:t>[10] L. </a:t>
            </a:r>
            <a:r>
              <a:rPr lang="es-CO" sz="800" dirty="0" err="1"/>
              <a:t>Wiegner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Prevalence</a:t>
            </a:r>
            <a:r>
              <a:rPr lang="es-CO" sz="800" dirty="0"/>
              <a:t> of </a:t>
            </a:r>
            <a:r>
              <a:rPr lang="es-CO" sz="800" dirty="0" err="1"/>
              <a:t>perceived</a:t>
            </a:r>
            <a:r>
              <a:rPr lang="es-CO" sz="800" dirty="0"/>
              <a:t> stress and </a:t>
            </a:r>
            <a:r>
              <a:rPr lang="es-CO" sz="800" dirty="0" err="1"/>
              <a:t>associations</a:t>
            </a:r>
            <a:r>
              <a:rPr lang="es-CO" sz="800" dirty="0"/>
              <a:t> to </a:t>
            </a:r>
            <a:r>
              <a:rPr lang="es-CO" sz="800" dirty="0" err="1"/>
              <a:t>symptoms</a:t>
            </a:r>
            <a:r>
              <a:rPr lang="es-CO" sz="800" dirty="0"/>
              <a:t> of </a:t>
            </a:r>
            <a:r>
              <a:rPr lang="es-CO" sz="800" dirty="0" err="1"/>
              <a:t>exhaustion</a:t>
            </a:r>
            <a:r>
              <a:rPr lang="es-CO" sz="800" dirty="0"/>
              <a:t>, </a:t>
            </a:r>
            <a:r>
              <a:rPr lang="es-CO" sz="800" dirty="0" err="1"/>
              <a:t>depression</a:t>
            </a:r>
            <a:r>
              <a:rPr lang="es-CO" sz="800" dirty="0"/>
              <a:t> and </a:t>
            </a:r>
            <a:r>
              <a:rPr lang="es-CO" sz="800" dirty="0" err="1"/>
              <a:t>anxiety</a:t>
            </a:r>
            <a:r>
              <a:rPr lang="es-CO" sz="800" dirty="0"/>
              <a:t> in a </a:t>
            </a:r>
            <a:r>
              <a:rPr lang="es-CO" sz="800" dirty="0" err="1"/>
              <a:t>working</a:t>
            </a:r>
            <a:r>
              <a:rPr lang="es-CO" sz="800" dirty="0"/>
              <a:t> </a:t>
            </a:r>
            <a:r>
              <a:rPr lang="es-CO" sz="800" dirty="0" err="1"/>
              <a:t>age</a:t>
            </a:r>
            <a:r>
              <a:rPr lang="es-CO" sz="800" dirty="0"/>
              <a:t> </a:t>
            </a:r>
            <a:r>
              <a:rPr lang="es-CO" sz="800" dirty="0" err="1"/>
              <a:t>population</a:t>
            </a:r>
            <a:r>
              <a:rPr lang="es-CO" sz="800" dirty="0"/>
              <a:t> </a:t>
            </a:r>
            <a:r>
              <a:rPr lang="es-CO" sz="800" dirty="0" err="1"/>
              <a:t>seeking</a:t>
            </a:r>
            <a:r>
              <a:rPr lang="es-CO" sz="800" dirty="0"/>
              <a:t> </a:t>
            </a:r>
            <a:r>
              <a:rPr lang="es-CO" sz="800" dirty="0" err="1"/>
              <a:t>primary</a:t>
            </a:r>
            <a:r>
              <a:rPr lang="es-CO" sz="800" dirty="0"/>
              <a:t> </a:t>
            </a:r>
            <a:r>
              <a:rPr lang="es-CO" sz="800" dirty="0" err="1"/>
              <a:t>care</a:t>
            </a:r>
            <a:r>
              <a:rPr lang="es-CO" sz="800" dirty="0"/>
              <a:t> - </a:t>
            </a:r>
            <a:r>
              <a:rPr lang="es-CO" sz="800" dirty="0" err="1"/>
              <a:t>an</a:t>
            </a:r>
            <a:r>
              <a:rPr lang="es-CO" sz="800" dirty="0"/>
              <a:t> </a:t>
            </a:r>
            <a:r>
              <a:rPr lang="es-CO" sz="800" dirty="0" err="1"/>
              <a:t>observational</a:t>
            </a:r>
            <a:r>
              <a:rPr lang="es-CO" sz="800" dirty="0"/>
              <a:t> </a:t>
            </a:r>
            <a:r>
              <a:rPr lang="es-CO" sz="800" dirty="0" err="1"/>
              <a:t>study</a:t>
            </a:r>
            <a:r>
              <a:rPr lang="es-CO" sz="800" dirty="0"/>
              <a:t>," </a:t>
            </a:r>
            <a:r>
              <a:rPr lang="es-CO" sz="800" i="1" dirty="0"/>
              <a:t>BMC </a:t>
            </a:r>
            <a:r>
              <a:rPr lang="es-CO" sz="800" i="1" dirty="0" err="1"/>
              <a:t>Family</a:t>
            </a:r>
            <a:r>
              <a:rPr lang="es-CO" sz="800" i="1" dirty="0"/>
              <a:t> </a:t>
            </a:r>
            <a:r>
              <a:rPr lang="es-CO" sz="800" i="1" dirty="0" err="1"/>
              <a:t>Practice</a:t>
            </a:r>
            <a:r>
              <a:rPr lang="es-CO" sz="800" i="1" dirty="0"/>
              <a:t>, </a:t>
            </a:r>
            <a:r>
              <a:rPr lang="es-CO" sz="800" dirty="0"/>
              <a:t>vol. 16, </a:t>
            </a:r>
            <a:r>
              <a:rPr lang="es-CO" sz="800" i="1" dirty="0"/>
              <a:t>(1), </a:t>
            </a:r>
            <a:r>
              <a:rPr lang="es-CO" sz="800" dirty="0"/>
              <a:t>pp. 38, 2015.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9"/>
              </a:rPr>
              <a:t>https://www.ncbi.nlm.nih.gov/pubmed/25880219</a:t>
            </a:r>
            <a:r>
              <a:rPr lang="es-CO" sz="800" dirty="0"/>
              <a:t>. DOI: 10.1186/s12875-015-0252-7.</a:t>
            </a:r>
          </a:p>
          <a:p>
            <a:pPr marL="76200" indent="0">
              <a:buNone/>
            </a:pPr>
            <a:r>
              <a:rPr lang="es-CO" sz="800" dirty="0"/>
              <a:t>[11] M. Luca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Prevalence</a:t>
            </a:r>
            <a:r>
              <a:rPr lang="es-CO" sz="800" dirty="0"/>
              <a:t> of </a:t>
            </a:r>
            <a:r>
              <a:rPr lang="es-CO" sz="800" dirty="0" err="1"/>
              <a:t>depression</a:t>
            </a:r>
            <a:r>
              <a:rPr lang="es-CO" sz="800" dirty="0"/>
              <a:t> and </a:t>
            </a:r>
            <a:r>
              <a:rPr lang="es-CO" sz="800" dirty="0" err="1"/>
              <a:t>its</a:t>
            </a:r>
            <a:r>
              <a:rPr lang="es-CO" sz="800" dirty="0"/>
              <a:t> </a:t>
            </a:r>
            <a:r>
              <a:rPr lang="es-CO" sz="800" dirty="0" err="1"/>
              <a:t>relationship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</a:t>
            </a:r>
            <a:r>
              <a:rPr lang="es-CO" sz="800" dirty="0" err="1"/>
              <a:t>work</a:t>
            </a:r>
            <a:r>
              <a:rPr lang="es-CO" sz="800" dirty="0"/>
              <a:t> </a:t>
            </a:r>
            <a:r>
              <a:rPr lang="es-CO" sz="800" dirty="0" err="1"/>
              <a:t>characteristics</a:t>
            </a:r>
            <a:r>
              <a:rPr lang="es-CO" sz="800" dirty="0"/>
              <a:t> in a </a:t>
            </a:r>
            <a:r>
              <a:rPr lang="es-CO" sz="800" dirty="0" err="1"/>
              <a:t>sample</a:t>
            </a:r>
            <a:r>
              <a:rPr lang="es-CO" sz="800" dirty="0"/>
              <a:t> of </a:t>
            </a:r>
            <a:r>
              <a:rPr lang="es-CO" sz="800" dirty="0" err="1"/>
              <a:t>public</a:t>
            </a:r>
            <a:r>
              <a:rPr lang="es-CO" sz="800" dirty="0"/>
              <a:t> </a:t>
            </a:r>
            <a:r>
              <a:rPr lang="es-CO" sz="800" dirty="0" err="1"/>
              <a:t>workers</a:t>
            </a:r>
            <a:r>
              <a:rPr lang="es-CO" sz="800" dirty="0"/>
              <a:t>," </a:t>
            </a:r>
            <a:r>
              <a:rPr lang="es-CO" sz="800" i="1" dirty="0" err="1"/>
              <a:t>Neuropsychiatric</a:t>
            </a:r>
            <a:r>
              <a:rPr lang="es-CO" sz="800" i="1" dirty="0"/>
              <a:t> </a:t>
            </a:r>
            <a:r>
              <a:rPr lang="es-CO" sz="800" i="1" dirty="0" err="1"/>
              <a:t>Disease</a:t>
            </a:r>
            <a:r>
              <a:rPr lang="es-CO" sz="800" i="1" dirty="0"/>
              <a:t> and </a:t>
            </a:r>
            <a:r>
              <a:rPr lang="es-CO" sz="800" i="1" dirty="0" err="1"/>
              <a:t>Treatment</a:t>
            </a:r>
            <a:r>
              <a:rPr lang="es-CO" sz="800" i="1" dirty="0"/>
              <a:t>, </a:t>
            </a:r>
            <a:r>
              <a:rPr lang="es-CO" sz="800" dirty="0"/>
              <a:t>vol. 10, pp. 519-525, 2014.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10"/>
              </a:rPr>
              <a:t>https://www.ncbi.nlm.nih.gov/pubmed/24707177</a:t>
            </a:r>
            <a:r>
              <a:rPr lang="es-CO" sz="800" dirty="0"/>
              <a:t>. DOI: 10.2147/NDT.S56989.</a:t>
            </a:r>
          </a:p>
          <a:p>
            <a:pPr marL="76200" indent="0">
              <a:buNone/>
            </a:pPr>
            <a:r>
              <a:rPr lang="es-CO" sz="800" dirty="0"/>
              <a:t>[12] Ministerio de salud, "Indicadores de riesgos laborales," </a:t>
            </a:r>
            <a:r>
              <a:rPr lang="es-CO" sz="800" i="1" dirty="0"/>
              <a:t>Https://Www.Minsalud.Gov.Co, </a:t>
            </a:r>
            <a:r>
              <a:rPr lang="es-CO" sz="800" dirty="0"/>
              <a:t>2018. </a:t>
            </a:r>
          </a:p>
          <a:p>
            <a:pPr marL="76200" indent="0">
              <a:buNone/>
            </a:pPr>
            <a:r>
              <a:rPr lang="es-CO" sz="800" dirty="0"/>
              <a:t>[13] Ministerio de salud, "Observatorio Nacional de Salud Mental," </a:t>
            </a:r>
            <a:r>
              <a:rPr lang="es-CO" sz="800" i="1" dirty="0"/>
              <a:t>Http://Onsaludmental.Minsalud.Gov.Co, </a:t>
            </a:r>
            <a:r>
              <a:rPr lang="es-CO" sz="800" dirty="0"/>
              <a:t>2019.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Bibliografía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44425" y="1140000"/>
            <a:ext cx="8108656" cy="3785975"/>
          </a:xfrm>
        </p:spPr>
        <p:txBody>
          <a:bodyPr/>
          <a:lstStyle/>
          <a:p>
            <a:pPr marL="76200" indent="0">
              <a:buNone/>
            </a:pPr>
            <a:r>
              <a:rPr lang="es-CO" sz="800" dirty="0" smtClean="0"/>
              <a:t>[</a:t>
            </a:r>
            <a:r>
              <a:rPr lang="es-CO" sz="800" dirty="0"/>
              <a:t>14] M. </a:t>
            </a:r>
            <a:r>
              <a:rPr lang="es-CO" sz="800" dirty="0" err="1"/>
              <a:t>Labriola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impact</a:t>
            </a:r>
            <a:r>
              <a:rPr lang="es-CO" sz="800" dirty="0"/>
              <a:t> of </a:t>
            </a:r>
            <a:r>
              <a:rPr lang="es-CO" sz="800" dirty="0" err="1"/>
              <a:t>ergonomic</a:t>
            </a:r>
            <a:r>
              <a:rPr lang="es-CO" sz="800" dirty="0"/>
              <a:t> </a:t>
            </a:r>
            <a:r>
              <a:rPr lang="es-CO" sz="800" dirty="0" err="1"/>
              <a:t>work</a:t>
            </a:r>
            <a:r>
              <a:rPr lang="es-CO" sz="800" dirty="0"/>
              <a:t> </a:t>
            </a:r>
            <a:r>
              <a:rPr lang="es-CO" sz="800" dirty="0" err="1"/>
              <a:t>environment</a:t>
            </a:r>
            <a:r>
              <a:rPr lang="es-CO" sz="800" dirty="0"/>
              <a:t> </a:t>
            </a:r>
            <a:r>
              <a:rPr lang="es-CO" sz="800" dirty="0" err="1"/>
              <a:t>exposures</a:t>
            </a:r>
            <a:r>
              <a:rPr lang="es-CO" sz="800" dirty="0"/>
              <a:t> </a:t>
            </a:r>
            <a:r>
              <a:rPr lang="es-CO" sz="800" dirty="0" err="1"/>
              <a:t>on</a:t>
            </a:r>
            <a:r>
              <a:rPr lang="es-CO" sz="800" dirty="0"/>
              <a:t>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risk</a:t>
            </a:r>
            <a:r>
              <a:rPr lang="es-CO" sz="800" dirty="0"/>
              <a:t> of </a:t>
            </a:r>
            <a:r>
              <a:rPr lang="es-CO" sz="800" dirty="0" err="1"/>
              <a:t>disability</a:t>
            </a:r>
            <a:r>
              <a:rPr lang="es-CO" sz="800" dirty="0"/>
              <a:t> </a:t>
            </a:r>
            <a:r>
              <a:rPr lang="es-CO" sz="800" dirty="0" err="1"/>
              <a:t>pension</a:t>
            </a:r>
            <a:r>
              <a:rPr lang="es-CO" sz="800" dirty="0"/>
              <a:t>: </a:t>
            </a:r>
            <a:r>
              <a:rPr lang="es-CO" sz="800" dirty="0" err="1"/>
              <a:t>Prospective</a:t>
            </a:r>
            <a:r>
              <a:rPr lang="es-CO" sz="800" dirty="0"/>
              <a:t> </a:t>
            </a:r>
            <a:r>
              <a:rPr lang="es-CO" sz="800" dirty="0" err="1"/>
              <a:t>results</a:t>
            </a:r>
            <a:r>
              <a:rPr lang="es-CO" sz="800" dirty="0"/>
              <a:t> </a:t>
            </a:r>
            <a:r>
              <a:rPr lang="es-CO" sz="800" dirty="0" err="1"/>
              <a:t>from</a:t>
            </a:r>
            <a:r>
              <a:rPr lang="es-CO" sz="800" dirty="0"/>
              <a:t> DWECS/DREAM," </a:t>
            </a:r>
            <a:r>
              <a:rPr lang="es-CO" sz="800" i="1" dirty="0" err="1"/>
              <a:t>Ergonomics</a:t>
            </a:r>
            <a:r>
              <a:rPr lang="es-CO" sz="800" i="1" dirty="0"/>
              <a:t>, </a:t>
            </a:r>
            <a:r>
              <a:rPr lang="es-CO" sz="800" dirty="0"/>
              <a:t>vol. 52, </a:t>
            </a:r>
            <a:r>
              <a:rPr lang="es-CO" sz="800" i="1" dirty="0"/>
              <a:t>(11), </a:t>
            </a:r>
            <a:r>
              <a:rPr lang="es-CO" sz="800" dirty="0"/>
              <a:t>pp. 1419-1422, 2009.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3"/>
              </a:rPr>
              <a:t>http://www.tandfonline.com/doi/abs/10.1080/00140130903067771</a:t>
            </a:r>
            <a:r>
              <a:rPr lang="es-CO" sz="800" dirty="0"/>
              <a:t>. DOI: 10.1080/00140130903067771.</a:t>
            </a:r>
          </a:p>
          <a:p>
            <a:pPr marL="76200" indent="0">
              <a:buNone/>
            </a:pPr>
            <a:r>
              <a:rPr lang="es-CO" sz="800" dirty="0"/>
              <a:t>[15] J. A. Colmenares Pedraza and R. Herrera Medina, "Prevalencia de actividad física y beneficios y barreras en trabajadores de Villavicencio, Colombia," </a:t>
            </a:r>
            <a:r>
              <a:rPr lang="es-CO" sz="800" i="1" dirty="0"/>
              <a:t>Revista De La Universidad Industrial De Santander. Salud, </a:t>
            </a:r>
            <a:r>
              <a:rPr lang="es-CO" sz="800" dirty="0"/>
              <a:t>vol. 50, </a:t>
            </a:r>
            <a:r>
              <a:rPr lang="es-CO" sz="800" i="1" dirty="0"/>
              <a:t>(1), </a:t>
            </a:r>
            <a:r>
              <a:rPr lang="es-CO" sz="800" dirty="0"/>
              <a:t>pp. 37-45, 2018. . DOI: 10.18273/revsal.v50n1-2018004.</a:t>
            </a:r>
          </a:p>
          <a:p>
            <a:pPr marL="76200" indent="0">
              <a:buNone/>
            </a:pPr>
            <a:r>
              <a:rPr lang="es-CO" sz="800" dirty="0"/>
              <a:t>[16] </a:t>
            </a:r>
            <a:r>
              <a:rPr lang="es-CO" sz="800" dirty="0" err="1"/>
              <a:t>Tage</a:t>
            </a:r>
            <a:r>
              <a:rPr lang="es-CO" sz="800" dirty="0"/>
              <a:t> S </a:t>
            </a:r>
            <a:r>
              <a:rPr lang="es-CO" sz="800" dirty="0" err="1"/>
              <a:t>Kristensen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Copenhagen</a:t>
            </a:r>
            <a:r>
              <a:rPr lang="es-CO" sz="800" dirty="0"/>
              <a:t> </a:t>
            </a:r>
            <a:r>
              <a:rPr lang="es-CO" sz="800" dirty="0" err="1"/>
              <a:t>Psychosocial</a:t>
            </a:r>
            <a:r>
              <a:rPr lang="es-CO" sz="800" dirty="0"/>
              <a:t> </a:t>
            </a:r>
            <a:r>
              <a:rPr lang="es-CO" sz="800" dirty="0" err="1"/>
              <a:t>Questionnaire</a:t>
            </a:r>
            <a:r>
              <a:rPr lang="es-CO" sz="800" dirty="0"/>
              <a:t>-a </a:t>
            </a:r>
            <a:r>
              <a:rPr lang="es-CO" sz="800" dirty="0" err="1"/>
              <a:t>tool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assessment</a:t>
            </a:r>
            <a:r>
              <a:rPr lang="es-CO" sz="800" dirty="0"/>
              <a:t> and </a:t>
            </a:r>
            <a:r>
              <a:rPr lang="es-CO" sz="800" dirty="0" err="1"/>
              <a:t>improvement</a:t>
            </a:r>
            <a:r>
              <a:rPr lang="es-CO" sz="800" dirty="0"/>
              <a:t> of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psychosocial</a:t>
            </a:r>
            <a:r>
              <a:rPr lang="es-CO" sz="800" dirty="0"/>
              <a:t> </a:t>
            </a:r>
            <a:r>
              <a:rPr lang="es-CO" sz="800" dirty="0" err="1"/>
              <a:t>work</a:t>
            </a:r>
            <a:r>
              <a:rPr lang="es-CO" sz="800" dirty="0"/>
              <a:t> </a:t>
            </a:r>
            <a:r>
              <a:rPr lang="es-CO" sz="800" dirty="0" err="1"/>
              <a:t>environment</a:t>
            </a:r>
            <a:r>
              <a:rPr lang="es-CO" sz="800" dirty="0"/>
              <a:t>," </a:t>
            </a:r>
            <a:r>
              <a:rPr lang="es-CO" sz="800" i="1" dirty="0" err="1"/>
              <a:t>Scandinavian</a:t>
            </a:r>
            <a:r>
              <a:rPr lang="es-CO" sz="800" i="1" dirty="0"/>
              <a:t> </a:t>
            </a:r>
            <a:r>
              <a:rPr lang="es-CO" sz="800" i="1" dirty="0" err="1"/>
              <a:t>Journal</a:t>
            </a:r>
            <a:r>
              <a:rPr lang="es-CO" sz="800" i="1" dirty="0"/>
              <a:t> of </a:t>
            </a:r>
            <a:r>
              <a:rPr lang="es-CO" sz="800" i="1" dirty="0" err="1"/>
              <a:t>Work</a:t>
            </a:r>
            <a:r>
              <a:rPr lang="es-CO" sz="800" i="1" dirty="0"/>
              <a:t>, </a:t>
            </a:r>
            <a:r>
              <a:rPr lang="es-CO" sz="800" i="1" dirty="0" err="1"/>
              <a:t>Environment</a:t>
            </a:r>
            <a:r>
              <a:rPr lang="es-CO" sz="800" i="1" dirty="0"/>
              <a:t> &amp; </a:t>
            </a:r>
            <a:r>
              <a:rPr lang="es-CO" sz="800" i="1" dirty="0" err="1"/>
              <a:t>Health</a:t>
            </a:r>
            <a:r>
              <a:rPr lang="es-CO" sz="800" i="1" dirty="0"/>
              <a:t>, </a:t>
            </a:r>
            <a:r>
              <a:rPr lang="es-CO" sz="800" dirty="0"/>
              <a:t>vol. 31, </a:t>
            </a:r>
            <a:r>
              <a:rPr lang="es-CO" sz="800" i="1" dirty="0"/>
              <a:t>(6), </a:t>
            </a:r>
            <a:r>
              <a:rPr lang="es-CO" sz="800" dirty="0"/>
              <a:t>pp. 438-449, 2005.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4"/>
              </a:rPr>
              <a:t>https://www.jstor.org/stable/40967527</a:t>
            </a:r>
            <a:r>
              <a:rPr lang="es-CO" sz="800" dirty="0"/>
              <a:t>. DOI: 10.5271/sjweh.948.</a:t>
            </a:r>
          </a:p>
          <a:p>
            <a:pPr marL="76200" indent="0">
              <a:buNone/>
            </a:pPr>
            <a:r>
              <a:rPr lang="es-CO" sz="800" dirty="0"/>
              <a:t>[17] J. A. Bauer and P. E. </a:t>
            </a:r>
            <a:r>
              <a:rPr lang="es-CO" sz="800" dirty="0" err="1"/>
              <a:t>Spector</a:t>
            </a:r>
            <a:r>
              <a:rPr lang="es-CO" sz="800" dirty="0"/>
              <a:t>, "</a:t>
            </a:r>
            <a:r>
              <a:rPr lang="es-CO" sz="800" dirty="0" err="1"/>
              <a:t>Discrete</a:t>
            </a:r>
            <a:r>
              <a:rPr lang="es-CO" sz="800" dirty="0"/>
              <a:t> </a:t>
            </a:r>
            <a:r>
              <a:rPr lang="es-CO" sz="800" dirty="0" err="1"/>
              <a:t>Negative</a:t>
            </a:r>
            <a:r>
              <a:rPr lang="es-CO" sz="800" dirty="0"/>
              <a:t> </a:t>
            </a:r>
            <a:r>
              <a:rPr lang="es-CO" sz="800" dirty="0" err="1"/>
              <a:t>Emotions</a:t>
            </a:r>
            <a:r>
              <a:rPr lang="es-CO" sz="800" dirty="0"/>
              <a:t> and </a:t>
            </a:r>
            <a:r>
              <a:rPr lang="es-CO" sz="800" dirty="0" err="1"/>
              <a:t>Counterproductive</a:t>
            </a:r>
            <a:r>
              <a:rPr lang="es-CO" sz="800" dirty="0"/>
              <a:t> </a:t>
            </a:r>
            <a:r>
              <a:rPr lang="es-CO" sz="800" dirty="0" err="1"/>
              <a:t>Work</a:t>
            </a:r>
            <a:r>
              <a:rPr lang="es-CO" sz="800" dirty="0"/>
              <a:t> </a:t>
            </a:r>
            <a:r>
              <a:rPr lang="es-CO" sz="800" dirty="0" err="1"/>
              <a:t>Behavior</a:t>
            </a:r>
            <a:r>
              <a:rPr lang="es-CO" sz="800" dirty="0"/>
              <a:t>," </a:t>
            </a:r>
            <a:r>
              <a:rPr lang="es-CO" sz="800" i="1" dirty="0"/>
              <a:t>Human Performance, </a:t>
            </a:r>
            <a:r>
              <a:rPr lang="es-CO" sz="800" dirty="0"/>
              <a:t>vol. 28, </a:t>
            </a:r>
            <a:r>
              <a:rPr lang="es-CO" sz="800" i="1" dirty="0"/>
              <a:t>(4), </a:t>
            </a:r>
            <a:r>
              <a:rPr lang="es-CO" sz="800" dirty="0"/>
              <a:t>pp. 307-331, 2015.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5"/>
              </a:rPr>
              <a:t>http://www.tandfonline.com/doi/abs/10.1080/08959285.2015.1021040</a:t>
            </a:r>
            <a:r>
              <a:rPr lang="es-CO" sz="800" dirty="0"/>
              <a:t>. DOI: 10.1080/08959285.2015.1021040.</a:t>
            </a:r>
          </a:p>
          <a:p>
            <a:pPr marL="76200" indent="0">
              <a:buNone/>
            </a:pPr>
            <a:r>
              <a:rPr lang="es-CO" sz="800" dirty="0"/>
              <a:t>[18] K. </a:t>
            </a:r>
            <a:r>
              <a:rPr lang="es-CO" sz="800" dirty="0" err="1"/>
              <a:t>Golonka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Occupational</a:t>
            </a:r>
            <a:r>
              <a:rPr lang="es-CO" sz="800" dirty="0"/>
              <a:t> burnout and </a:t>
            </a:r>
            <a:r>
              <a:rPr lang="es-CO" sz="800" dirty="0" err="1"/>
              <a:t>its</a:t>
            </a:r>
            <a:r>
              <a:rPr lang="es-CO" sz="800" dirty="0"/>
              <a:t> </a:t>
            </a:r>
            <a:r>
              <a:rPr lang="es-CO" sz="800" dirty="0" err="1"/>
              <a:t>overlapping</a:t>
            </a:r>
            <a:r>
              <a:rPr lang="es-CO" sz="800" dirty="0"/>
              <a:t> </a:t>
            </a:r>
            <a:r>
              <a:rPr lang="es-CO" sz="800" dirty="0" err="1"/>
              <a:t>effect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</a:t>
            </a:r>
            <a:r>
              <a:rPr lang="es-CO" sz="800" dirty="0" err="1"/>
              <a:t>depression</a:t>
            </a:r>
            <a:r>
              <a:rPr lang="es-CO" sz="800" dirty="0"/>
              <a:t> and </a:t>
            </a:r>
            <a:r>
              <a:rPr lang="es-CO" sz="800" dirty="0" err="1"/>
              <a:t>anxiety</a:t>
            </a:r>
            <a:r>
              <a:rPr lang="es-CO" sz="800" dirty="0"/>
              <a:t>," </a:t>
            </a:r>
            <a:r>
              <a:rPr lang="es-CO" sz="800" i="1" dirty="0"/>
              <a:t>International </a:t>
            </a:r>
            <a:r>
              <a:rPr lang="es-CO" sz="800" i="1" dirty="0" err="1"/>
              <a:t>Journal</a:t>
            </a:r>
            <a:r>
              <a:rPr lang="es-CO" sz="800" i="1" dirty="0"/>
              <a:t> of </a:t>
            </a:r>
            <a:r>
              <a:rPr lang="es-CO" sz="800" i="1" dirty="0" err="1"/>
              <a:t>Occupational</a:t>
            </a:r>
            <a:r>
              <a:rPr lang="es-CO" sz="800" i="1" dirty="0"/>
              <a:t> Medicine and </a:t>
            </a:r>
            <a:r>
              <a:rPr lang="es-CO" sz="800" i="1" dirty="0" err="1"/>
              <a:t>Environmental</a:t>
            </a:r>
            <a:r>
              <a:rPr lang="es-CO" sz="800" i="1" dirty="0"/>
              <a:t> </a:t>
            </a:r>
            <a:r>
              <a:rPr lang="es-CO" sz="800" i="1" dirty="0" err="1"/>
              <a:t>Health</a:t>
            </a:r>
            <a:r>
              <a:rPr lang="es-CO" sz="800" i="1" dirty="0"/>
              <a:t>, </a:t>
            </a:r>
            <a:r>
              <a:rPr lang="es-CO" sz="800" dirty="0"/>
              <a:t>vol. 32, </a:t>
            </a:r>
            <a:r>
              <a:rPr lang="es-CO" sz="800" i="1" dirty="0"/>
              <a:t>(2), </a:t>
            </a:r>
            <a:r>
              <a:rPr lang="es-CO" sz="800" dirty="0"/>
              <a:t>pp. 229-244, 2019.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6"/>
              </a:rPr>
              <a:t>https://www.ncbi.nlm.nih.gov/pubmed/30855601</a:t>
            </a:r>
            <a:r>
              <a:rPr lang="es-CO" sz="800" dirty="0"/>
              <a:t>. DOI: 10.13075/ijomeh.1896.01323.</a:t>
            </a:r>
          </a:p>
          <a:p>
            <a:pPr marL="76200" indent="0">
              <a:buNone/>
            </a:pPr>
            <a:r>
              <a:rPr lang="es-CO" sz="800" dirty="0"/>
              <a:t>[19] V. </a:t>
            </a:r>
            <a:r>
              <a:rPr lang="es-CO" sz="800" dirty="0" err="1"/>
              <a:t>Putz</a:t>
            </a:r>
            <a:r>
              <a:rPr lang="es-CO" sz="800" dirty="0"/>
              <a:t>-Anderson, B. P. Bernard and </a:t>
            </a:r>
            <a:r>
              <a:rPr lang="es-CO" sz="800" dirty="0" err="1"/>
              <a:t>National</a:t>
            </a:r>
            <a:r>
              <a:rPr lang="es-CO" sz="800" dirty="0"/>
              <a:t> </a:t>
            </a:r>
            <a:r>
              <a:rPr lang="es-CO" sz="800" dirty="0" err="1"/>
              <a:t>Institute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</a:t>
            </a:r>
            <a:r>
              <a:rPr lang="es-CO" sz="800" dirty="0" err="1"/>
              <a:t>Occupational</a:t>
            </a:r>
            <a:r>
              <a:rPr lang="es-CO" sz="800" dirty="0"/>
              <a:t> Safety and </a:t>
            </a:r>
            <a:r>
              <a:rPr lang="es-CO" sz="800" dirty="0" err="1"/>
              <a:t>Health</a:t>
            </a:r>
            <a:r>
              <a:rPr lang="es-CO" sz="800" dirty="0"/>
              <a:t>, </a:t>
            </a:r>
            <a:r>
              <a:rPr lang="es-CO" sz="800" i="1" dirty="0" err="1"/>
              <a:t>Musculoskeletal</a:t>
            </a:r>
            <a:r>
              <a:rPr lang="es-CO" sz="800" i="1" dirty="0"/>
              <a:t> </a:t>
            </a:r>
            <a:r>
              <a:rPr lang="es-CO" sz="800" i="1" dirty="0" err="1"/>
              <a:t>Disorders</a:t>
            </a:r>
            <a:r>
              <a:rPr lang="es-CO" sz="800" i="1" dirty="0"/>
              <a:t> and </a:t>
            </a:r>
            <a:r>
              <a:rPr lang="es-CO" sz="800" i="1" dirty="0" err="1"/>
              <a:t>Workplace</a:t>
            </a:r>
            <a:r>
              <a:rPr lang="es-CO" sz="800" i="1" dirty="0"/>
              <a:t> </a:t>
            </a:r>
            <a:r>
              <a:rPr lang="es-CO" sz="800" i="1" dirty="0" err="1"/>
              <a:t>Factors</a:t>
            </a:r>
            <a:r>
              <a:rPr lang="es-CO" sz="800" i="1" dirty="0"/>
              <a:t> : A </a:t>
            </a:r>
            <a:r>
              <a:rPr lang="es-CO" sz="800" i="1" dirty="0" err="1"/>
              <a:t>Critical</a:t>
            </a:r>
            <a:r>
              <a:rPr lang="es-CO" sz="800" i="1" dirty="0"/>
              <a:t> </a:t>
            </a:r>
            <a:r>
              <a:rPr lang="es-CO" sz="800" i="1" dirty="0" err="1"/>
              <a:t>Review</a:t>
            </a:r>
            <a:r>
              <a:rPr lang="es-CO" sz="800" i="1" dirty="0"/>
              <a:t> of </a:t>
            </a:r>
            <a:r>
              <a:rPr lang="es-CO" sz="800" i="1" dirty="0" err="1"/>
              <a:t>Epidemiologic</a:t>
            </a:r>
            <a:r>
              <a:rPr lang="es-CO" sz="800" i="1" dirty="0"/>
              <a:t> </a:t>
            </a:r>
            <a:r>
              <a:rPr lang="es-CO" sz="800" i="1" dirty="0" err="1"/>
              <a:t>Evidence</a:t>
            </a:r>
            <a:r>
              <a:rPr lang="es-CO" sz="800" i="1" dirty="0"/>
              <a:t> </a:t>
            </a:r>
            <a:r>
              <a:rPr lang="es-CO" sz="800" i="1" dirty="0" err="1"/>
              <a:t>for</a:t>
            </a:r>
            <a:r>
              <a:rPr lang="es-CO" sz="800" i="1" dirty="0"/>
              <a:t> </a:t>
            </a:r>
            <a:r>
              <a:rPr lang="es-CO" sz="800" i="1" dirty="0" err="1"/>
              <a:t>Work-Related</a:t>
            </a:r>
            <a:r>
              <a:rPr lang="es-CO" sz="800" i="1" dirty="0"/>
              <a:t> </a:t>
            </a:r>
            <a:r>
              <a:rPr lang="es-CO" sz="800" i="1" dirty="0" err="1"/>
              <a:t>Musculoskeletal</a:t>
            </a:r>
            <a:r>
              <a:rPr lang="es-CO" sz="800" i="1" dirty="0"/>
              <a:t> </a:t>
            </a:r>
            <a:r>
              <a:rPr lang="es-CO" sz="800" i="1" dirty="0" err="1"/>
              <a:t>Disorders</a:t>
            </a:r>
            <a:r>
              <a:rPr lang="es-CO" sz="800" i="1" dirty="0"/>
              <a:t> of </a:t>
            </a:r>
            <a:r>
              <a:rPr lang="es-CO" sz="800" i="1" dirty="0" err="1"/>
              <a:t>the</a:t>
            </a:r>
            <a:r>
              <a:rPr lang="es-CO" sz="800" i="1" dirty="0"/>
              <a:t> </a:t>
            </a:r>
            <a:r>
              <a:rPr lang="es-CO" sz="800" i="1" dirty="0" err="1"/>
              <a:t>Neck</a:t>
            </a:r>
            <a:r>
              <a:rPr lang="es-CO" sz="800" i="1" dirty="0"/>
              <a:t>, </a:t>
            </a:r>
            <a:r>
              <a:rPr lang="es-CO" sz="800" i="1" dirty="0" err="1"/>
              <a:t>Upper</a:t>
            </a:r>
            <a:r>
              <a:rPr lang="es-CO" sz="800" i="1" dirty="0"/>
              <a:t> </a:t>
            </a:r>
            <a:r>
              <a:rPr lang="es-CO" sz="800" i="1" dirty="0" err="1"/>
              <a:t>Extremity</a:t>
            </a:r>
            <a:r>
              <a:rPr lang="es-CO" sz="800" i="1" dirty="0"/>
              <a:t>, and </a:t>
            </a:r>
            <a:r>
              <a:rPr lang="es-CO" sz="800" i="1" dirty="0" err="1"/>
              <a:t>Low</a:t>
            </a:r>
            <a:r>
              <a:rPr lang="es-CO" sz="800" i="1" dirty="0"/>
              <a:t> Back. </a:t>
            </a:r>
            <a:r>
              <a:rPr lang="es-CO" sz="800" dirty="0"/>
              <a:t>1997Available: </a:t>
            </a:r>
            <a:r>
              <a:rPr lang="es-CO" sz="800" u="sng" dirty="0">
                <a:hlinkClick r:id="rId7"/>
              </a:rPr>
              <a:t>http://hdl.handle.net/2027/uc1.31210011098603</a:t>
            </a:r>
            <a:r>
              <a:rPr lang="es-CO" sz="800" dirty="0"/>
              <a:t>.</a:t>
            </a:r>
          </a:p>
          <a:p>
            <a:pPr marL="76200" indent="0">
              <a:buNone/>
            </a:pPr>
            <a:r>
              <a:rPr lang="es-CO" sz="800" dirty="0"/>
              <a:t>[20] S. </a:t>
            </a:r>
            <a:r>
              <a:rPr lang="es-CO" sz="800" dirty="0" err="1"/>
              <a:t>Choi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Risk</a:t>
            </a:r>
            <a:r>
              <a:rPr lang="es-CO" sz="800" dirty="0"/>
              <a:t> Factor, Job Stress and </a:t>
            </a:r>
            <a:r>
              <a:rPr lang="es-CO" sz="800" dirty="0" err="1"/>
              <a:t>Quality</a:t>
            </a:r>
            <a:r>
              <a:rPr lang="es-CO" sz="800" dirty="0"/>
              <a:t> of </a:t>
            </a:r>
            <a:r>
              <a:rPr lang="es-CO" sz="800" dirty="0" err="1"/>
              <a:t>Life</a:t>
            </a:r>
            <a:r>
              <a:rPr lang="es-CO" sz="800" dirty="0"/>
              <a:t> in </a:t>
            </a:r>
            <a:r>
              <a:rPr lang="es-CO" sz="800" dirty="0" err="1"/>
              <a:t>Workers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</a:t>
            </a:r>
            <a:r>
              <a:rPr lang="es-CO" sz="800" dirty="0" err="1"/>
              <a:t>Lower</a:t>
            </a:r>
            <a:r>
              <a:rPr lang="es-CO" sz="800" dirty="0"/>
              <a:t> </a:t>
            </a:r>
            <a:r>
              <a:rPr lang="es-CO" sz="800" dirty="0" err="1"/>
              <a:t>Extremity</a:t>
            </a:r>
            <a:r>
              <a:rPr lang="es-CO" sz="800" dirty="0"/>
              <a:t> </a:t>
            </a:r>
            <a:r>
              <a:rPr lang="es-CO" sz="800" dirty="0" err="1"/>
              <a:t>Pain</a:t>
            </a:r>
            <a:r>
              <a:rPr lang="es-CO" sz="800" dirty="0"/>
              <a:t> </a:t>
            </a:r>
            <a:r>
              <a:rPr lang="es-CO" sz="800" dirty="0" err="1"/>
              <a:t>Who</a:t>
            </a:r>
            <a:r>
              <a:rPr lang="es-CO" sz="800" dirty="0"/>
              <a:t> Use Video </a:t>
            </a:r>
            <a:r>
              <a:rPr lang="es-CO" sz="800" dirty="0" err="1"/>
              <a:t>Display</a:t>
            </a:r>
            <a:r>
              <a:rPr lang="es-CO" sz="800" dirty="0"/>
              <a:t> </a:t>
            </a:r>
            <a:r>
              <a:rPr lang="es-CO" sz="800" dirty="0" err="1"/>
              <a:t>Terminals</a:t>
            </a:r>
            <a:r>
              <a:rPr lang="es-CO" sz="800" dirty="0"/>
              <a:t>," </a:t>
            </a:r>
            <a:r>
              <a:rPr lang="es-CO" sz="800" i="1" dirty="0" err="1"/>
              <a:t>Annals</a:t>
            </a:r>
            <a:r>
              <a:rPr lang="es-CO" sz="800" i="1" dirty="0"/>
              <a:t> of </a:t>
            </a:r>
            <a:r>
              <a:rPr lang="es-CO" sz="800" i="1" dirty="0" err="1"/>
              <a:t>Rehabilitation</a:t>
            </a:r>
            <a:r>
              <a:rPr lang="es-CO" sz="800" i="1" dirty="0"/>
              <a:t> Medicine, </a:t>
            </a:r>
            <a:r>
              <a:rPr lang="es-CO" sz="800" dirty="0"/>
              <a:t>vol. 42, </a:t>
            </a:r>
            <a:r>
              <a:rPr lang="es-CO" sz="800" i="1" dirty="0"/>
              <a:t>(1), </a:t>
            </a:r>
            <a:r>
              <a:rPr lang="es-CO" sz="800" dirty="0"/>
              <a:t>pp. 101-112,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8"/>
              </a:rPr>
              <a:t>https://www.ncbi.nlm.nih.gov/pubmed/29560330</a:t>
            </a:r>
            <a:r>
              <a:rPr lang="es-CO" sz="800" dirty="0"/>
              <a:t>. DOI: 10.5535/arm.2018.42.1.101.</a:t>
            </a:r>
          </a:p>
          <a:p>
            <a:pPr marL="76200" indent="0">
              <a:buNone/>
            </a:pPr>
            <a:r>
              <a:rPr lang="es-CO" sz="800" dirty="0"/>
              <a:t>[21] </a:t>
            </a:r>
            <a:r>
              <a:rPr lang="es-CO" sz="800" dirty="0" err="1"/>
              <a:t>Yong-Ren</a:t>
            </a:r>
            <a:r>
              <a:rPr lang="es-CO" sz="800" dirty="0"/>
              <a:t> </a:t>
            </a:r>
            <a:r>
              <a:rPr lang="es-CO" sz="800" dirty="0" err="1"/>
              <a:t>Huang</a:t>
            </a:r>
            <a:r>
              <a:rPr lang="es-CO" sz="800" dirty="0"/>
              <a:t> and </a:t>
            </a:r>
            <a:r>
              <a:rPr lang="es-CO" sz="800" dirty="0" err="1"/>
              <a:t>Xu</a:t>
            </a:r>
            <a:r>
              <a:rPr lang="es-CO" sz="800" dirty="0"/>
              <a:t>-Feng </a:t>
            </a:r>
            <a:r>
              <a:rPr lang="es-CO" sz="800" dirty="0" err="1"/>
              <a:t>Ouyang</a:t>
            </a:r>
            <a:r>
              <a:rPr lang="es-CO" sz="800" dirty="0"/>
              <a:t>, "</a:t>
            </a:r>
            <a:r>
              <a:rPr lang="es-CO" sz="800" dirty="0" err="1"/>
              <a:t>Sitting</a:t>
            </a:r>
            <a:r>
              <a:rPr lang="es-CO" sz="800" dirty="0"/>
              <a:t> </a:t>
            </a:r>
            <a:r>
              <a:rPr lang="es-CO" sz="800" dirty="0" err="1"/>
              <a:t>posture</a:t>
            </a:r>
            <a:r>
              <a:rPr lang="es-CO" sz="800" dirty="0"/>
              <a:t> </a:t>
            </a:r>
            <a:r>
              <a:rPr lang="es-CO" sz="800" dirty="0" err="1"/>
              <a:t>detection</a:t>
            </a:r>
            <a:r>
              <a:rPr lang="es-CO" sz="800" dirty="0"/>
              <a:t> and </a:t>
            </a:r>
            <a:r>
              <a:rPr lang="es-CO" sz="800" dirty="0" err="1"/>
              <a:t>recognition</a:t>
            </a:r>
            <a:r>
              <a:rPr lang="es-CO" sz="800" dirty="0"/>
              <a:t> </a:t>
            </a:r>
            <a:r>
              <a:rPr lang="es-CO" sz="800" dirty="0" err="1"/>
              <a:t>using</a:t>
            </a:r>
            <a:r>
              <a:rPr lang="es-CO" sz="800" dirty="0"/>
              <a:t> </a:t>
            </a:r>
            <a:r>
              <a:rPr lang="es-CO" sz="800" dirty="0" err="1"/>
              <a:t>force</a:t>
            </a:r>
            <a:r>
              <a:rPr lang="es-CO" sz="800" dirty="0"/>
              <a:t> sensor," in Oct 2012,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9"/>
              </a:rPr>
              <a:t>https://ieeexplore.ieee.org/document/6513203</a:t>
            </a:r>
            <a:r>
              <a:rPr lang="es-CO" sz="800" dirty="0"/>
              <a:t>. DOI: 10.1109/BMEI.2012.6513203.</a:t>
            </a:r>
          </a:p>
          <a:p>
            <a:pPr marL="76200" indent="0">
              <a:buNone/>
            </a:pPr>
            <a:r>
              <a:rPr lang="es-CO" sz="800" dirty="0"/>
              <a:t>[22] H. </a:t>
            </a:r>
            <a:r>
              <a:rPr lang="es-CO" sz="800" dirty="0" err="1"/>
              <a:t>Jebelli</a:t>
            </a:r>
            <a:r>
              <a:rPr lang="es-CO" sz="800" dirty="0"/>
              <a:t>, S. </a:t>
            </a:r>
            <a:r>
              <a:rPr lang="es-CO" sz="800" dirty="0" err="1"/>
              <a:t>Hwang</a:t>
            </a:r>
            <a:r>
              <a:rPr lang="es-CO" sz="800" dirty="0"/>
              <a:t> and S. Lee, "EEG-</a:t>
            </a:r>
            <a:r>
              <a:rPr lang="es-CO" sz="800" dirty="0" err="1"/>
              <a:t>based</a:t>
            </a:r>
            <a:r>
              <a:rPr lang="es-CO" sz="800" dirty="0"/>
              <a:t> </a:t>
            </a:r>
            <a:r>
              <a:rPr lang="es-CO" sz="800" dirty="0" err="1"/>
              <a:t>workers</a:t>
            </a:r>
            <a:r>
              <a:rPr lang="es-CO" sz="800" dirty="0"/>
              <a:t>' stress </a:t>
            </a:r>
            <a:r>
              <a:rPr lang="es-CO" sz="800" dirty="0" err="1"/>
              <a:t>recognition</a:t>
            </a:r>
            <a:r>
              <a:rPr lang="es-CO" sz="800" dirty="0"/>
              <a:t> at </a:t>
            </a:r>
            <a:r>
              <a:rPr lang="es-CO" sz="800" dirty="0" err="1"/>
              <a:t>construction</a:t>
            </a:r>
            <a:r>
              <a:rPr lang="es-CO" sz="800" dirty="0"/>
              <a:t> </a:t>
            </a:r>
            <a:r>
              <a:rPr lang="es-CO" sz="800" dirty="0" err="1"/>
              <a:t>sites</a:t>
            </a:r>
            <a:r>
              <a:rPr lang="es-CO" sz="800" dirty="0"/>
              <a:t>," </a:t>
            </a:r>
            <a:r>
              <a:rPr lang="es-CO" sz="800" i="1" dirty="0" err="1"/>
              <a:t>Automation</a:t>
            </a:r>
            <a:r>
              <a:rPr lang="es-CO" sz="800" i="1" dirty="0"/>
              <a:t> in </a:t>
            </a:r>
            <a:r>
              <a:rPr lang="es-CO" sz="800" i="1" dirty="0" err="1"/>
              <a:t>Construction</a:t>
            </a:r>
            <a:r>
              <a:rPr lang="es-CO" sz="800" i="1" dirty="0"/>
              <a:t>, </a:t>
            </a:r>
            <a:r>
              <a:rPr lang="es-CO" sz="800" dirty="0"/>
              <a:t>vol. 93, pp. 315-324,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10"/>
              </a:rPr>
              <a:t>https://www.sciencedirect.com/science/article/pii/S092658051830013X</a:t>
            </a:r>
            <a:r>
              <a:rPr lang="es-CO" sz="800" dirty="0"/>
              <a:t>. DOI: 10.1016/j.autcon.2018.05.027.</a:t>
            </a:r>
          </a:p>
          <a:p>
            <a:pPr marL="76200" indent="0">
              <a:buNone/>
            </a:pPr>
            <a:r>
              <a:rPr lang="es-CO" sz="800" dirty="0"/>
              <a:t>[23] Z. </a:t>
            </a:r>
            <a:r>
              <a:rPr lang="es-CO" sz="800" dirty="0" err="1"/>
              <a:t>Zhu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Naturalistic</a:t>
            </a:r>
            <a:r>
              <a:rPr lang="es-CO" sz="800" dirty="0"/>
              <a:t> </a:t>
            </a:r>
            <a:r>
              <a:rPr lang="es-CO" sz="800" dirty="0" err="1"/>
              <a:t>Recognition</a:t>
            </a:r>
            <a:r>
              <a:rPr lang="es-CO" sz="800" dirty="0"/>
              <a:t> of </a:t>
            </a:r>
            <a:r>
              <a:rPr lang="es-CO" sz="800" dirty="0" err="1"/>
              <a:t>Activities</a:t>
            </a:r>
            <a:r>
              <a:rPr lang="es-CO" sz="800" dirty="0"/>
              <a:t> and </a:t>
            </a:r>
            <a:r>
              <a:rPr lang="es-CO" sz="800" dirty="0" err="1"/>
              <a:t>Mood</a:t>
            </a:r>
            <a:r>
              <a:rPr lang="es-CO" sz="800" dirty="0"/>
              <a:t> </a:t>
            </a:r>
            <a:r>
              <a:rPr lang="es-CO" sz="800" dirty="0" err="1"/>
              <a:t>Using</a:t>
            </a:r>
            <a:r>
              <a:rPr lang="es-CO" sz="800" dirty="0"/>
              <a:t> </a:t>
            </a:r>
            <a:r>
              <a:rPr lang="es-CO" sz="800" dirty="0" err="1"/>
              <a:t>Wearable</a:t>
            </a:r>
            <a:r>
              <a:rPr lang="es-CO" sz="800" dirty="0"/>
              <a:t> </a:t>
            </a:r>
            <a:r>
              <a:rPr lang="es-CO" sz="800" dirty="0" err="1"/>
              <a:t>Electronics</a:t>
            </a:r>
            <a:r>
              <a:rPr lang="es-CO" sz="800" dirty="0"/>
              <a:t>," </a:t>
            </a:r>
            <a:r>
              <a:rPr lang="es-CO" sz="800" i="1" dirty="0"/>
              <a:t>T-</a:t>
            </a:r>
            <a:r>
              <a:rPr lang="es-CO" sz="800" i="1" dirty="0" err="1"/>
              <a:t>Affc</a:t>
            </a:r>
            <a:r>
              <a:rPr lang="es-CO" sz="800" i="1" dirty="0"/>
              <a:t>, </a:t>
            </a:r>
            <a:r>
              <a:rPr lang="es-CO" sz="800" dirty="0"/>
              <a:t>vol. 7, </a:t>
            </a:r>
            <a:r>
              <a:rPr lang="es-CO" sz="800" i="1" dirty="0"/>
              <a:t>(3), </a:t>
            </a:r>
            <a:r>
              <a:rPr lang="es-CO" sz="800" dirty="0"/>
              <a:t>pp. 272-285, 2016.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11"/>
              </a:rPr>
              <a:t>https://ieeexplore.ieee.org/document/7299638</a:t>
            </a:r>
            <a:r>
              <a:rPr lang="es-CO" sz="800" dirty="0"/>
              <a:t>. DOI: 10.1109/TAFFC.2015.2491927.</a:t>
            </a:r>
          </a:p>
          <a:p>
            <a:pPr marL="76200" indent="0">
              <a:buNone/>
            </a:pPr>
            <a:r>
              <a:rPr lang="es-CO" sz="800" dirty="0"/>
              <a:t>[24] C. R. </a:t>
            </a:r>
            <a:r>
              <a:rPr lang="es-CO" sz="800" dirty="0" err="1"/>
              <a:t>Reid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Wearable</a:t>
            </a:r>
            <a:r>
              <a:rPr lang="es-CO" sz="800" dirty="0"/>
              <a:t> Technologies: </a:t>
            </a:r>
            <a:r>
              <a:rPr lang="es-CO" sz="800" dirty="0" err="1"/>
              <a:t>How</a:t>
            </a:r>
            <a:r>
              <a:rPr lang="es-CO" sz="800" dirty="0"/>
              <a:t> </a:t>
            </a:r>
            <a:r>
              <a:rPr lang="es-CO" sz="800" dirty="0" err="1"/>
              <a:t>Will</a:t>
            </a:r>
            <a:r>
              <a:rPr lang="es-CO" sz="800" dirty="0"/>
              <a:t> </a:t>
            </a:r>
            <a:r>
              <a:rPr lang="es-CO" sz="800" dirty="0" err="1"/>
              <a:t>We</a:t>
            </a:r>
            <a:r>
              <a:rPr lang="es-CO" sz="800" dirty="0"/>
              <a:t> </a:t>
            </a:r>
            <a:r>
              <a:rPr lang="es-CO" sz="800" dirty="0" err="1"/>
              <a:t>Overcome</a:t>
            </a:r>
            <a:r>
              <a:rPr lang="es-CO" sz="800" dirty="0"/>
              <a:t> </a:t>
            </a:r>
            <a:r>
              <a:rPr lang="es-CO" sz="800" dirty="0" err="1"/>
              <a:t>Barriers</a:t>
            </a:r>
            <a:r>
              <a:rPr lang="es-CO" sz="800" dirty="0"/>
              <a:t> to </a:t>
            </a:r>
            <a:r>
              <a:rPr lang="es-CO" sz="800" dirty="0" err="1"/>
              <a:t>Enhance</a:t>
            </a:r>
            <a:r>
              <a:rPr lang="es-CO" sz="800" dirty="0"/>
              <a:t> </a:t>
            </a:r>
            <a:r>
              <a:rPr lang="es-CO" sz="800" dirty="0" err="1"/>
              <a:t>Worker</a:t>
            </a:r>
            <a:r>
              <a:rPr lang="es-CO" sz="800" dirty="0"/>
              <a:t> Performance, </a:t>
            </a:r>
            <a:r>
              <a:rPr lang="es-CO" sz="800" dirty="0" err="1"/>
              <a:t>Health</a:t>
            </a:r>
            <a:r>
              <a:rPr lang="es-CO" sz="800" dirty="0"/>
              <a:t>, And Safety?" </a:t>
            </a:r>
            <a:r>
              <a:rPr lang="es-CO" sz="800" i="1" dirty="0" err="1"/>
              <a:t>Proceedings</a:t>
            </a:r>
            <a:r>
              <a:rPr lang="es-CO" sz="800" i="1" dirty="0"/>
              <a:t> of </a:t>
            </a:r>
            <a:r>
              <a:rPr lang="es-CO" sz="800" i="1" dirty="0" err="1"/>
              <a:t>the</a:t>
            </a:r>
            <a:r>
              <a:rPr lang="es-CO" sz="800" i="1" dirty="0"/>
              <a:t> Human </a:t>
            </a:r>
            <a:r>
              <a:rPr lang="es-CO" sz="800" i="1" dirty="0" err="1"/>
              <a:t>Factors</a:t>
            </a:r>
            <a:r>
              <a:rPr lang="es-CO" sz="800" i="1" dirty="0"/>
              <a:t> and </a:t>
            </a:r>
            <a:r>
              <a:rPr lang="es-CO" sz="800" i="1" dirty="0" err="1"/>
              <a:t>Ergonomics</a:t>
            </a:r>
            <a:r>
              <a:rPr lang="es-CO" sz="800" i="1" dirty="0"/>
              <a:t> </a:t>
            </a:r>
            <a:r>
              <a:rPr lang="es-CO" sz="800" i="1" dirty="0" err="1"/>
              <a:t>Society</a:t>
            </a:r>
            <a:r>
              <a:rPr lang="es-CO" sz="800" i="1" dirty="0"/>
              <a:t> </a:t>
            </a:r>
            <a:r>
              <a:rPr lang="es-CO" sz="800" i="1" dirty="0" err="1"/>
              <a:t>Annual</a:t>
            </a:r>
            <a:r>
              <a:rPr lang="es-CO" sz="800" i="1" dirty="0"/>
              <a:t> Meeting, </a:t>
            </a:r>
            <a:r>
              <a:rPr lang="es-CO" sz="800" dirty="0"/>
              <a:t>vol. 61, </a:t>
            </a:r>
            <a:r>
              <a:rPr lang="es-CO" sz="800" i="1" dirty="0"/>
              <a:t>(1), </a:t>
            </a:r>
            <a:r>
              <a:rPr lang="es-CO" sz="800" dirty="0"/>
              <a:t>pp. 1026-1030, 2017.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12"/>
              </a:rPr>
              <a:t>https://journals.sagepub.com/doi/full/10.1177/1541931213601740</a:t>
            </a:r>
            <a:r>
              <a:rPr lang="es-CO" sz="800" dirty="0"/>
              <a:t>. DOI: 10.1177/1541931213601740.</a:t>
            </a:r>
          </a:p>
          <a:p>
            <a:pPr marL="76200" indent="0">
              <a:buNone/>
            </a:pP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68572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Bibliografía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44425" y="1140000"/>
            <a:ext cx="8108656" cy="3785975"/>
          </a:xfrm>
        </p:spPr>
        <p:txBody>
          <a:bodyPr/>
          <a:lstStyle/>
          <a:p>
            <a:pPr marL="76200" indent="0">
              <a:buNone/>
            </a:pPr>
            <a:r>
              <a:rPr lang="es-CO" sz="800" dirty="0"/>
              <a:t>[25] M. C. </a:t>
            </a:r>
            <a:r>
              <a:rPr lang="es-CO" sz="800" dirty="0" err="1"/>
              <a:t>Schall</a:t>
            </a:r>
            <a:r>
              <a:rPr lang="es-CO" sz="800" dirty="0"/>
              <a:t>, R. F. </a:t>
            </a:r>
            <a:r>
              <a:rPr lang="es-CO" sz="800" dirty="0" err="1"/>
              <a:t>Sesek</a:t>
            </a:r>
            <a:r>
              <a:rPr lang="es-CO" sz="800" dirty="0"/>
              <a:t> and L. A. </a:t>
            </a:r>
            <a:r>
              <a:rPr lang="es-CO" sz="800" dirty="0" err="1"/>
              <a:t>Cavuoto</a:t>
            </a:r>
            <a:r>
              <a:rPr lang="es-CO" sz="800" dirty="0"/>
              <a:t>, "</a:t>
            </a:r>
            <a:r>
              <a:rPr lang="es-CO" sz="800" dirty="0" err="1"/>
              <a:t>Barriers</a:t>
            </a:r>
            <a:r>
              <a:rPr lang="es-CO" sz="800" dirty="0"/>
              <a:t> to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Adoption</a:t>
            </a:r>
            <a:r>
              <a:rPr lang="es-CO" sz="800" dirty="0"/>
              <a:t> of </a:t>
            </a:r>
            <a:r>
              <a:rPr lang="es-CO" sz="800" dirty="0" err="1"/>
              <a:t>Wearable</a:t>
            </a:r>
            <a:r>
              <a:rPr lang="es-CO" sz="800" dirty="0"/>
              <a:t> </a:t>
            </a:r>
            <a:r>
              <a:rPr lang="es-CO" sz="800" dirty="0" err="1"/>
              <a:t>Sensors</a:t>
            </a:r>
            <a:r>
              <a:rPr lang="es-CO" sz="800" dirty="0"/>
              <a:t> in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Workplace</a:t>
            </a:r>
            <a:r>
              <a:rPr lang="es-CO" sz="800" dirty="0"/>
              <a:t>: A </a:t>
            </a:r>
            <a:r>
              <a:rPr lang="es-CO" sz="800" dirty="0" err="1"/>
              <a:t>Survey</a:t>
            </a:r>
            <a:r>
              <a:rPr lang="es-CO" sz="800" dirty="0"/>
              <a:t> of </a:t>
            </a:r>
            <a:r>
              <a:rPr lang="es-CO" sz="800" dirty="0" err="1"/>
              <a:t>Occupational</a:t>
            </a:r>
            <a:r>
              <a:rPr lang="es-CO" sz="800" dirty="0"/>
              <a:t> Safety and </a:t>
            </a:r>
            <a:r>
              <a:rPr lang="es-CO" sz="800" dirty="0" err="1"/>
              <a:t>Health</a:t>
            </a:r>
            <a:r>
              <a:rPr lang="es-CO" sz="800" dirty="0"/>
              <a:t> </a:t>
            </a:r>
            <a:r>
              <a:rPr lang="es-CO" sz="800" dirty="0" err="1"/>
              <a:t>Professionals</a:t>
            </a:r>
            <a:r>
              <a:rPr lang="es-CO" sz="800" dirty="0"/>
              <a:t>," </a:t>
            </a:r>
            <a:r>
              <a:rPr lang="es-CO" sz="800" i="1" dirty="0"/>
              <a:t>Human </a:t>
            </a:r>
            <a:r>
              <a:rPr lang="es-CO" sz="800" i="1" dirty="0" err="1"/>
              <a:t>Factors</a:t>
            </a:r>
            <a:r>
              <a:rPr lang="es-CO" sz="800" i="1" dirty="0"/>
              <a:t>: </a:t>
            </a:r>
            <a:r>
              <a:rPr lang="es-CO" sz="800" i="1" dirty="0" err="1"/>
              <a:t>The</a:t>
            </a:r>
            <a:r>
              <a:rPr lang="es-CO" sz="800" i="1" dirty="0"/>
              <a:t> </a:t>
            </a:r>
            <a:r>
              <a:rPr lang="es-CO" sz="800" i="1" dirty="0" err="1"/>
              <a:t>Journal</a:t>
            </a:r>
            <a:r>
              <a:rPr lang="es-CO" sz="800" i="1" dirty="0"/>
              <a:t> of Human </a:t>
            </a:r>
            <a:r>
              <a:rPr lang="es-CO" sz="800" i="1" dirty="0" err="1"/>
              <a:t>Factors</a:t>
            </a:r>
            <a:r>
              <a:rPr lang="es-CO" sz="800" i="1" dirty="0"/>
              <a:t> and </a:t>
            </a:r>
            <a:r>
              <a:rPr lang="es-CO" sz="800" i="1" dirty="0" err="1"/>
              <a:t>Ergonomics</a:t>
            </a:r>
            <a:r>
              <a:rPr lang="es-CO" sz="800" i="1" dirty="0"/>
              <a:t> </a:t>
            </a:r>
            <a:r>
              <a:rPr lang="es-CO" sz="800" i="1" dirty="0" err="1"/>
              <a:t>Society</a:t>
            </a:r>
            <a:r>
              <a:rPr lang="es-CO" sz="800" i="1" dirty="0"/>
              <a:t>, </a:t>
            </a:r>
            <a:r>
              <a:rPr lang="es-CO" sz="800" dirty="0"/>
              <a:t>vol. 60, </a:t>
            </a:r>
            <a:r>
              <a:rPr lang="es-CO" sz="800" i="1" dirty="0"/>
              <a:t>(3), </a:t>
            </a:r>
            <a:r>
              <a:rPr lang="es-CO" sz="800" dirty="0"/>
              <a:t>pp. 351-362,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3"/>
              </a:rPr>
              <a:t>https://journals.sagepub.com/doi/full/10.1177/0018720817753907</a:t>
            </a:r>
            <a:r>
              <a:rPr lang="es-CO" sz="800" dirty="0"/>
              <a:t>. DOI: 10.1177/0018720817753907.</a:t>
            </a:r>
          </a:p>
          <a:p>
            <a:pPr marL="76200" indent="0">
              <a:buNone/>
            </a:pPr>
            <a:r>
              <a:rPr lang="es-CO" sz="800" dirty="0"/>
              <a:t>[26] R. L. </a:t>
            </a:r>
            <a:r>
              <a:rPr lang="es-CO" sz="800" dirty="0" err="1"/>
              <a:t>Greene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Visualizing</a:t>
            </a:r>
            <a:r>
              <a:rPr lang="es-CO" sz="800" dirty="0"/>
              <a:t> </a:t>
            </a:r>
            <a:r>
              <a:rPr lang="es-CO" sz="800" dirty="0" err="1"/>
              <a:t>stressful</a:t>
            </a:r>
            <a:r>
              <a:rPr lang="es-CO" sz="800" dirty="0"/>
              <a:t> </a:t>
            </a:r>
            <a:r>
              <a:rPr lang="es-CO" sz="800" dirty="0" err="1"/>
              <a:t>aspects</a:t>
            </a:r>
            <a:r>
              <a:rPr lang="es-CO" sz="800" dirty="0"/>
              <a:t> of </a:t>
            </a:r>
            <a:r>
              <a:rPr lang="es-CO" sz="800" dirty="0" err="1"/>
              <a:t>repetitive</a:t>
            </a:r>
            <a:r>
              <a:rPr lang="es-CO" sz="800" dirty="0"/>
              <a:t> </a:t>
            </a:r>
            <a:r>
              <a:rPr lang="es-CO" sz="800" dirty="0" err="1"/>
              <a:t>motion</a:t>
            </a:r>
            <a:r>
              <a:rPr lang="es-CO" sz="800" dirty="0"/>
              <a:t> </a:t>
            </a:r>
            <a:r>
              <a:rPr lang="es-CO" sz="800" dirty="0" err="1"/>
              <a:t>tasks</a:t>
            </a:r>
            <a:r>
              <a:rPr lang="es-CO" sz="800" dirty="0"/>
              <a:t> and </a:t>
            </a:r>
            <a:r>
              <a:rPr lang="es-CO" sz="800" dirty="0" err="1"/>
              <a:t>opportunities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</a:t>
            </a:r>
            <a:r>
              <a:rPr lang="es-CO" sz="800" dirty="0" err="1"/>
              <a:t>ergonomic</a:t>
            </a:r>
            <a:r>
              <a:rPr lang="es-CO" sz="800" dirty="0"/>
              <a:t> </a:t>
            </a:r>
            <a:r>
              <a:rPr lang="es-CO" sz="800" dirty="0" err="1"/>
              <a:t>improvements</a:t>
            </a:r>
            <a:r>
              <a:rPr lang="es-CO" sz="800" dirty="0"/>
              <a:t> </a:t>
            </a:r>
            <a:r>
              <a:rPr lang="es-CO" sz="800" dirty="0" err="1"/>
              <a:t>using</a:t>
            </a:r>
            <a:r>
              <a:rPr lang="es-CO" sz="800" dirty="0"/>
              <a:t> </a:t>
            </a:r>
            <a:r>
              <a:rPr lang="es-CO" sz="800" dirty="0" err="1"/>
              <a:t>computer</a:t>
            </a:r>
            <a:r>
              <a:rPr lang="es-CO" sz="800" dirty="0"/>
              <a:t> </a:t>
            </a:r>
            <a:r>
              <a:rPr lang="es-CO" sz="800" dirty="0" err="1"/>
              <a:t>vision</a:t>
            </a:r>
            <a:r>
              <a:rPr lang="es-CO" sz="800" dirty="0"/>
              <a:t>," </a:t>
            </a:r>
            <a:r>
              <a:rPr lang="es-CO" sz="800" i="1" dirty="0" err="1"/>
              <a:t>Applied</a:t>
            </a:r>
            <a:r>
              <a:rPr lang="es-CO" sz="800" i="1" dirty="0"/>
              <a:t> </a:t>
            </a:r>
            <a:r>
              <a:rPr lang="es-CO" sz="800" i="1" dirty="0" err="1"/>
              <a:t>Ergonomics</a:t>
            </a:r>
            <a:r>
              <a:rPr lang="es-CO" sz="800" i="1" dirty="0"/>
              <a:t>, </a:t>
            </a:r>
            <a:r>
              <a:rPr lang="es-CO" sz="800" dirty="0"/>
              <a:t>vol. 65, pp. 461-472, 2017.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4"/>
              </a:rPr>
              <a:t>https://www.sciencedirect.com/science/article/pii/S000368701730056X</a:t>
            </a:r>
            <a:r>
              <a:rPr lang="es-CO" sz="800" dirty="0"/>
              <a:t>. DOI: 10.1016/j.apergo.2017.02.020.</a:t>
            </a:r>
          </a:p>
          <a:p>
            <a:pPr marL="76200" indent="0">
              <a:buNone/>
            </a:pPr>
            <a:r>
              <a:rPr lang="es-CO" sz="800" dirty="0"/>
              <a:t>[27] Safety Company, "Microsoft </a:t>
            </a:r>
            <a:r>
              <a:rPr lang="es-CO" sz="800" dirty="0" err="1"/>
              <a:t>Announces</a:t>
            </a:r>
            <a:r>
              <a:rPr lang="es-CO" sz="800" dirty="0"/>
              <a:t> </a:t>
            </a:r>
            <a:r>
              <a:rPr lang="es-CO" sz="800" dirty="0" err="1"/>
              <a:t>Workplace</a:t>
            </a:r>
            <a:r>
              <a:rPr lang="es-CO" sz="800" dirty="0"/>
              <a:t> Safety Software," Oct, 2017. </a:t>
            </a:r>
          </a:p>
          <a:p>
            <a:pPr marL="76200" indent="0">
              <a:buNone/>
            </a:pPr>
            <a:r>
              <a:rPr lang="es-CO" sz="800" dirty="0"/>
              <a:t>[28] CNET, "</a:t>
            </a:r>
            <a:r>
              <a:rPr lang="es-CO" sz="800" dirty="0" err="1"/>
              <a:t>Microsoft's</a:t>
            </a:r>
            <a:r>
              <a:rPr lang="es-CO" sz="800" dirty="0"/>
              <a:t> </a:t>
            </a:r>
            <a:r>
              <a:rPr lang="es-CO" sz="800" dirty="0" err="1"/>
              <a:t>Azure</a:t>
            </a:r>
            <a:r>
              <a:rPr lang="es-CO" sz="800" dirty="0"/>
              <a:t> </a:t>
            </a:r>
            <a:r>
              <a:rPr lang="es-CO" sz="800" dirty="0" err="1"/>
              <a:t>Edge</a:t>
            </a:r>
            <a:r>
              <a:rPr lang="es-CO" sz="800" dirty="0"/>
              <a:t> </a:t>
            </a:r>
            <a:r>
              <a:rPr lang="es-CO" sz="800" dirty="0" err="1"/>
              <a:t>wants</a:t>
            </a:r>
            <a:r>
              <a:rPr lang="es-CO" sz="800" dirty="0"/>
              <a:t> to </a:t>
            </a:r>
            <a:r>
              <a:rPr lang="es-CO" sz="800" dirty="0" err="1"/>
              <a:t>make</a:t>
            </a:r>
            <a:r>
              <a:rPr lang="es-CO" sz="800" dirty="0"/>
              <a:t>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workplace</a:t>
            </a:r>
            <a:r>
              <a:rPr lang="es-CO" sz="800" dirty="0"/>
              <a:t> </a:t>
            </a:r>
            <a:r>
              <a:rPr lang="es-CO" sz="800" dirty="0" err="1"/>
              <a:t>safer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AI," </a:t>
            </a:r>
            <a:r>
              <a:rPr lang="es-CO" sz="800" dirty="0" err="1"/>
              <a:t>May</a:t>
            </a:r>
            <a:r>
              <a:rPr lang="es-CO" sz="800" dirty="0"/>
              <a:t>, 2017. </a:t>
            </a:r>
          </a:p>
          <a:p>
            <a:pPr marL="76200" indent="0">
              <a:buNone/>
            </a:pPr>
            <a:r>
              <a:rPr lang="es-CO" sz="800" dirty="0"/>
              <a:t>[29] </a:t>
            </a:r>
            <a:r>
              <a:rPr lang="es-CO" sz="800" dirty="0" err="1"/>
              <a:t>myStrength</a:t>
            </a:r>
            <a:r>
              <a:rPr lang="es-CO" sz="800" dirty="0"/>
              <a:t>, "</a:t>
            </a:r>
            <a:r>
              <a:rPr lang="es-CO" sz="800" dirty="0" err="1"/>
              <a:t>myStrenght</a:t>
            </a:r>
            <a:r>
              <a:rPr lang="es-CO" sz="800" dirty="0"/>
              <a:t> - </a:t>
            </a:r>
            <a:r>
              <a:rPr lang="es-CO" sz="800" dirty="0" err="1"/>
              <a:t>How</a:t>
            </a:r>
            <a:r>
              <a:rPr lang="es-CO" sz="800" dirty="0"/>
              <a:t> </a:t>
            </a:r>
            <a:r>
              <a:rPr lang="es-CO" sz="800" dirty="0" err="1"/>
              <a:t>it</a:t>
            </a:r>
            <a:r>
              <a:rPr lang="es-CO" sz="800" dirty="0"/>
              <a:t> </a:t>
            </a:r>
            <a:r>
              <a:rPr lang="es-CO" sz="800" dirty="0" err="1"/>
              <a:t>works</a:t>
            </a:r>
            <a:r>
              <a:rPr lang="es-CO" sz="800" dirty="0"/>
              <a:t>?" Mar, 2019. </a:t>
            </a:r>
            <a:endParaRPr lang="es-CO" sz="800" dirty="0" smtClean="0"/>
          </a:p>
          <a:p>
            <a:pPr marL="76200" indent="0">
              <a:buNone/>
            </a:pPr>
            <a:r>
              <a:rPr lang="es-CO" sz="800" dirty="0"/>
              <a:t>[30] </a:t>
            </a:r>
            <a:r>
              <a:rPr lang="es-CO" sz="800" dirty="0" err="1"/>
              <a:t>SilverCloud</a:t>
            </a:r>
            <a:r>
              <a:rPr lang="es-CO" sz="800" dirty="0"/>
              <a:t>, "</a:t>
            </a:r>
            <a:r>
              <a:rPr lang="es-CO" sz="800" dirty="0" err="1"/>
              <a:t>SilverCloud</a:t>
            </a:r>
            <a:r>
              <a:rPr lang="es-CO" sz="800" dirty="0"/>
              <a:t> - </a:t>
            </a:r>
            <a:r>
              <a:rPr lang="es-CO" sz="800" dirty="0" err="1"/>
              <a:t>How</a:t>
            </a:r>
            <a:r>
              <a:rPr lang="es-CO" sz="800" dirty="0"/>
              <a:t> </a:t>
            </a:r>
            <a:r>
              <a:rPr lang="es-CO" sz="800" dirty="0" err="1"/>
              <a:t>it</a:t>
            </a:r>
            <a:r>
              <a:rPr lang="es-CO" sz="800" dirty="0"/>
              <a:t> </a:t>
            </a:r>
            <a:r>
              <a:rPr lang="es-CO" sz="800" dirty="0" err="1"/>
              <a:t>works</a:t>
            </a:r>
            <a:r>
              <a:rPr lang="es-CO" sz="800" dirty="0"/>
              <a:t>?" Mar, 2019. </a:t>
            </a:r>
          </a:p>
          <a:p>
            <a:pPr marL="76200" indent="0">
              <a:buNone/>
            </a:pPr>
            <a:r>
              <a:rPr lang="es-CO" sz="800" dirty="0"/>
              <a:t>[31] Spring </a:t>
            </a:r>
            <a:r>
              <a:rPr lang="es-CO" sz="800" dirty="0" err="1"/>
              <a:t>Health</a:t>
            </a:r>
            <a:r>
              <a:rPr lang="es-CO" sz="800" dirty="0"/>
              <a:t>, "Spring </a:t>
            </a:r>
            <a:r>
              <a:rPr lang="es-CO" sz="800" dirty="0" err="1"/>
              <a:t>Health</a:t>
            </a:r>
            <a:r>
              <a:rPr lang="es-CO" sz="800" dirty="0"/>
              <a:t> - </a:t>
            </a:r>
            <a:r>
              <a:rPr lang="es-CO" sz="800" dirty="0" err="1"/>
              <a:t>How</a:t>
            </a:r>
            <a:r>
              <a:rPr lang="es-CO" sz="800" dirty="0"/>
              <a:t> </a:t>
            </a:r>
            <a:r>
              <a:rPr lang="es-CO" sz="800" dirty="0" err="1"/>
              <a:t>it</a:t>
            </a:r>
            <a:r>
              <a:rPr lang="es-CO" sz="800" dirty="0"/>
              <a:t> </a:t>
            </a:r>
            <a:r>
              <a:rPr lang="es-CO" sz="800" dirty="0" err="1"/>
              <a:t>works</a:t>
            </a:r>
            <a:r>
              <a:rPr lang="es-CO" sz="800" dirty="0"/>
              <a:t>?" Mar, 2019. </a:t>
            </a:r>
          </a:p>
          <a:p>
            <a:pPr marL="76200" indent="0">
              <a:buNone/>
            </a:pPr>
            <a:r>
              <a:rPr lang="es-CO" sz="800" dirty="0"/>
              <a:t>[32] Max Martin, "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Future</a:t>
            </a:r>
            <a:r>
              <a:rPr lang="es-CO" sz="800" dirty="0"/>
              <a:t> of </a:t>
            </a:r>
            <a:r>
              <a:rPr lang="es-CO" sz="800" dirty="0" err="1"/>
              <a:t>Workplace</a:t>
            </a:r>
            <a:r>
              <a:rPr lang="es-CO" sz="800" dirty="0"/>
              <a:t> </a:t>
            </a:r>
            <a:r>
              <a:rPr lang="es-CO" sz="800" dirty="0" err="1"/>
              <a:t>Well-Being</a:t>
            </a:r>
            <a:r>
              <a:rPr lang="es-CO" sz="800" dirty="0"/>
              <a:t>: </a:t>
            </a:r>
            <a:r>
              <a:rPr lang="es-CO" sz="800" dirty="0" err="1"/>
              <a:t>Leveraging</a:t>
            </a:r>
            <a:r>
              <a:rPr lang="es-CO" sz="800" dirty="0"/>
              <a:t> AI and </a:t>
            </a:r>
            <a:r>
              <a:rPr lang="es-CO" sz="800" dirty="0" err="1"/>
              <a:t>Innovation</a:t>
            </a:r>
            <a:r>
              <a:rPr lang="es-CO" sz="800" dirty="0"/>
              <a:t> to Drive </a:t>
            </a:r>
            <a:r>
              <a:rPr lang="es-CO" sz="800" dirty="0" err="1"/>
              <a:t>Better</a:t>
            </a:r>
            <a:r>
              <a:rPr lang="es-CO" sz="800" dirty="0"/>
              <a:t> </a:t>
            </a:r>
            <a:r>
              <a:rPr lang="es-CO" sz="800" dirty="0" err="1"/>
              <a:t>Employee</a:t>
            </a:r>
            <a:r>
              <a:rPr lang="es-CO" sz="800" dirty="0"/>
              <a:t> Mental </a:t>
            </a:r>
            <a:r>
              <a:rPr lang="es-CO" sz="800" dirty="0" err="1"/>
              <a:t>Health</a:t>
            </a:r>
            <a:r>
              <a:rPr lang="es-CO" sz="800" dirty="0"/>
              <a:t> </a:t>
            </a:r>
            <a:r>
              <a:rPr lang="es-CO" sz="800" dirty="0" err="1"/>
              <a:t>Care</a:t>
            </a:r>
            <a:r>
              <a:rPr lang="es-CO" sz="800" dirty="0"/>
              <a:t>," Oct, 2018. </a:t>
            </a:r>
          </a:p>
          <a:p>
            <a:pPr marL="76200" indent="0">
              <a:buNone/>
            </a:pPr>
            <a:r>
              <a:rPr lang="es-CO" sz="800" dirty="0"/>
              <a:t>[33] S. J. </a:t>
            </a:r>
            <a:r>
              <a:rPr lang="es-CO" sz="800" dirty="0" err="1"/>
              <a:t>BookC</a:t>
            </a:r>
            <a:r>
              <a:rPr lang="es-CO" sz="800" dirty="0"/>
              <a:t>, "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Cognitive</a:t>
            </a:r>
            <a:r>
              <a:rPr lang="es-CO" sz="800" dirty="0"/>
              <a:t> </a:t>
            </a:r>
            <a:r>
              <a:rPr lang="es-CO" sz="800" dirty="0" err="1"/>
              <a:t>Structure</a:t>
            </a:r>
            <a:r>
              <a:rPr lang="es-CO" sz="800" dirty="0"/>
              <a:t> of </a:t>
            </a:r>
            <a:r>
              <a:rPr lang="es-CO" sz="800" dirty="0" err="1"/>
              <a:t>Emotion</a:t>
            </a:r>
            <a:r>
              <a:rPr lang="es-CO" sz="800" dirty="0"/>
              <a:t>," . DOI: 10.2307/2074241.</a:t>
            </a:r>
          </a:p>
          <a:p>
            <a:pPr marL="76200" indent="0">
              <a:buNone/>
            </a:pPr>
            <a:r>
              <a:rPr lang="es-CO" sz="800" dirty="0"/>
              <a:t>[34] M. </a:t>
            </a:r>
            <a:r>
              <a:rPr lang="es-CO" sz="800" dirty="0" err="1"/>
              <a:t>Magdin</a:t>
            </a:r>
            <a:r>
              <a:rPr lang="es-CO" sz="800" dirty="0"/>
              <a:t>, M. Turčáni1, </a:t>
            </a:r>
            <a:r>
              <a:rPr lang="es-CO" sz="800" dirty="0" err="1"/>
              <a:t>Lukáš</a:t>
            </a:r>
            <a:r>
              <a:rPr lang="es-CO" sz="800" dirty="0"/>
              <a:t> </a:t>
            </a:r>
            <a:r>
              <a:rPr lang="es-CO" sz="800" dirty="0" err="1"/>
              <a:t>Hudec</a:t>
            </a:r>
            <a:r>
              <a:rPr lang="es-CO" sz="800" dirty="0"/>
              <a:t>, "</a:t>
            </a:r>
            <a:r>
              <a:rPr lang="es-CO" sz="800" dirty="0" err="1"/>
              <a:t>Evaluating</a:t>
            </a:r>
            <a:r>
              <a:rPr lang="es-CO" sz="800" dirty="0"/>
              <a:t> 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Emotional</a:t>
            </a:r>
            <a:r>
              <a:rPr lang="es-CO" sz="800" dirty="0"/>
              <a:t> </a:t>
            </a:r>
            <a:r>
              <a:rPr lang="es-CO" sz="800" dirty="0" err="1"/>
              <a:t>State</a:t>
            </a:r>
            <a:r>
              <a:rPr lang="es-CO" sz="800" dirty="0"/>
              <a:t> of a </a:t>
            </a:r>
            <a:r>
              <a:rPr lang="es-CO" sz="800" dirty="0" err="1"/>
              <a:t>User</a:t>
            </a:r>
            <a:r>
              <a:rPr lang="es-CO" sz="800" dirty="0"/>
              <a:t> </a:t>
            </a:r>
            <a:r>
              <a:rPr lang="es-CO" sz="800" dirty="0" err="1"/>
              <a:t>Using</a:t>
            </a:r>
            <a:r>
              <a:rPr lang="es-CO" sz="800" dirty="0"/>
              <a:t> a</a:t>
            </a:r>
            <a:br>
              <a:rPr lang="es-CO" sz="800" dirty="0"/>
            </a:br>
            <a:r>
              <a:rPr lang="es-CO" sz="800" dirty="0"/>
              <a:t>Webcam," </a:t>
            </a:r>
            <a:r>
              <a:rPr lang="es-CO" sz="800" i="1" dirty="0" err="1"/>
              <a:t>Special</a:t>
            </a:r>
            <a:r>
              <a:rPr lang="es-CO" sz="800" i="1" dirty="0"/>
              <a:t> </a:t>
            </a:r>
            <a:r>
              <a:rPr lang="es-CO" sz="800" i="1" dirty="0" err="1"/>
              <a:t>Issue</a:t>
            </a:r>
            <a:r>
              <a:rPr lang="es-CO" sz="800" i="1" dirty="0"/>
              <a:t> </a:t>
            </a:r>
            <a:r>
              <a:rPr lang="es-CO" sz="800" i="1" dirty="0" err="1"/>
              <a:t>on</a:t>
            </a:r>
            <a:r>
              <a:rPr lang="es-CO" sz="800" i="1" dirty="0"/>
              <a:t> Artificial </a:t>
            </a:r>
            <a:r>
              <a:rPr lang="es-CO" sz="800" i="1" dirty="0" err="1"/>
              <a:t>Intelligence</a:t>
            </a:r>
            <a:r>
              <a:rPr lang="es-CO" sz="800" i="1" dirty="0"/>
              <a:t> </a:t>
            </a:r>
            <a:r>
              <a:rPr lang="es-CO" sz="800" i="1" dirty="0" err="1"/>
              <a:t>Underpinning</a:t>
            </a:r>
            <a:r>
              <a:rPr lang="es-CO" sz="800" i="1" dirty="0"/>
              <a:t>, </a:t>
            </a:r>
            <a:r>
              <a:rPr lang="es-CO" sz="800" dirty="0"/>
              <a:t>. DOI: 10.9781/ijimai.2016.4112.</a:t>
            </a:r>
          </a:p>
          <a:p>
            <a:pPr marL="76200" indent="0">
              <a:buNone/>
            </a:pPr>
            <a:r>
              <a:rPr lang="es-CO" sz="800" dirty="0"/>
              <a:t>[35] M. </a:t>
            </a:r>
            <a:r>
              <a:rPr lang="es-CO" sz="800" dirty="0" err="1"/>
              <a:t>Soleymani</a:t>
            </a:r>
            <a:r>
              <a:rPr lang="es-CO" sz="800" i="1" dirty="0"/>
              <a:t> et al</a:t>
            </a:r>
            <a:r>
              <a:rPr lang="es-CO" sz="800" dirty="0"/>
              <a:t>, "A </a:t>
            </a:r>
            <a:r>
              <a:rPr lang="es-CO" sz="800" dirty="0" err="1"/>
              <a:t>survey</a:t>
            </a:r>
            <a:r>
              <a:rPr lang="es-CO" sz="800" dirty="0"/>
              <a:t> of multimodal </a:t>
            </a:r>
            <a:r>
              <a:rPr lang="es-CO" sz="800" dirty="0" err="1"/>
              <a:t>sentiment</a:t>
            </a:r>
            <a:r>
              <a:rPr lang="es-CO" sz="800" dirty="0"/>
              <a:t> </a:t>
            </a:r>
            <a:r>
              <a:rPr lang="es-CO" sz="800" dirty="0" err="1"/>
              <a:t>analysis</a:t>
            </a:r>
            <a:r>
              <a:rPr lang="es-CO" sz="800" dirty="0"/>
              <a:t>," </a:t>
            </a:r>
            <a:r>
              <a:rPr lang="es-CO" sz="800" i="1" dirty="0" err="1"/>
              <a:t>Image</a:t>
            </a:r>
            <a:r>
              <a:rPr lang="es-CO" sz="800" i="1" dirty="0"/>
              <a:t> and </a:t>
            </a:r>
            <a:r>
              <a:rPr lang="es-CO" sz="800" i="1" dirty="0" err="1"/>
              <a:t>Vision</a:t>
            </a:r>
            <a:r>
              <a:rPr lang="es-CO" sz="800" i="1" dirty="0"/>
              <a:t> Computing, </a:t>
            </a:r>
            <a:r>
              <a:rPr lang="es-CO" sz="800" dirty="0"/>
              <a:t>vol. 65, pp. 3-14, 2017.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5"/>
              </a:rPr>
              <a:t>https://www.sciencedirect.com/science/article/pii/S0262885617301191</a:t>
            </a:r>
            <a:r>
              <a:rPr lang="es-CO" sz="800" dirty="0"/>
              <a:t>. DOI: 10.1016/j.imavis.2017.08.003.</a:t>
            </a:r>
          </a:p>
          <a:p>
            <a:pPr marL="76200" indent="0">
              <a:buNone/>
            </a:pPr>
            <a:r>
              <a:rPr lang="es-CO" sz="800" dirty="0"/>
              <a:t>[36] Enrique González, "Desarrollo de Aplicaciones basadas en Sistemas </a:t>
            </a:r>
            <a:r>
              <a:rPr lang="es-CO" sz="800" dirty="0" err="1"/>
              <a:t>MultiAgentes</a:t>
            </a:r>
            <a:r>
              <a:rPr lang="es-CO" sz="800" dirty="0"/>
              <a:t>," 2006. </a:t>
            </a:r>
          </a:p>
          <a:p>
            <a:pPr marL="76200" indent="0">
              <a:buNone/>
            </a:pPr>
            <a:r>
              <a:rPr lang="es-CO" sz="800" dirty="0"/>
              <a:t>[37] R. P. </a:t>
            </a:r>
            <a:r>
              <a:rPr lang="es-CO" sz="800" dirty="0" err="1"/>
              <a:t>Holder</a:t>
            </a:r>
            <a:r>
              <a:rPr lang="es-CO" sz="800" dirty="0"/>
              <a:t> and J. R. </a:t>
            </a:r>
            <a:r>
              <a:rPr lang="es-CO" sz="800" dirty="0" err="1"/>
              <a:t>Tapamo</a:t>
            </a:r>
            <a:r>
              <a:rPr lang="es-CO" sz="800" dirty="0"/>
              <a:t>, "</a:t>
            </a:r>
            <a:r>
              <a:rPr lang="es-CO" sz="800" dirty="0" err="1"/>
              <a:t>Improved</a:t>
            </a:r>
            <a:r>
              <a:rPr lang="es-CO" sz="800" dirty="0"/>
              <a:t> </a:t>
            </a:r>
            <a:r>
              <a:rPr lang="es-CO" sz="800" dirty="0" err="1"/>
              <a:t>gradient</a:t>
            </a:r>
            <a:r>
              <a:rPr lang="es-CO" sz="800" dirty="0"/>
              <a:t> local </a:t>
            </a:r>
            <a:r>
              <a:rPr lang="es-CO" sz="800" dirty="0" err="1"/>
              <a:t>ternary</a:t>
            </a:r>
            <a:r>
              <a:rPr lang="es-CO" sz="800" dirty="0"/>
              <a:t> </a:t>
            </a:r>
            <a:r>
              <a:rPr lang="es-CO" sz="800" dirty="0" err="1"/>
              <a:t>patterns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facial </a:t>
            </a:r>
            <a:r>
              <a:rPr lang="es-CO" sz="800" dirty="0" err="1"/>
              <a:t>expression</a:t>
            </a:r>
            <a:r>
              <a:rPr lang="es-CO" sz="800" dirty="0"/>
              <a:t> </a:t>
            </a:r>
            <a:r>
              <a:rPr lang="es-CO" sz="800" dirty="0" err="1"/>
              <a:t>recognition</a:t>
            </a:r>
            <a:r>
              <a:rPr lang="es-CO" sz="800" dirty="0"/>
              <a:t>," </a:t>
            </a:r>
            <a:r>
              <a:rPr lang="es-CO" sz="800" i="1" dirty="0"/>
              <a:t>EURASIP </a:t>
            </a:r>
            <a:r>
              <a:rPr lang="es-CO" sz="800" i="1" dirty="0" err="1"/>
              <a:t>Journal</a:t>
            </a:r>
            <a:r>
              <a:rPr lang="es-CO" sz="800" i="1" dirty="0"/>
              <a:t> </a:t>
            </a:r>
            <a:r>
              <a:rPr lang="es-CO" sz="800" i="1" dirty="0" err="1"/>
              <a:t>on</a:t>
            </a:r>
            <a:r>
              <a:rPr lang="es-CO" sz="800" i="1" dirty="0"/>
              <a:t> </a:t>
            </a:r>
            <a:r>
              <a:rPr lang="es-CO" sz="800" i="1" dirty="0" err="1"/>
              <a:t>Image</a:t>
            </a:r>
            <a:r>
              <a:rPr lang="es-CO" sz="800" i="1" dirty="0"/>
              <a:t> and Video </a:t>
            </a:r>
            <a:r>
              <a:rPr lang="es-CO" sz="800" i="1" dirty="0" err="1"/>
              <a:t>Processing</a:t>
            </a:r>
            <a:r>
              <a:rPr lang="es-CO" sz="800" i="1" dirty="0"/>
              <a:t>, </a:t>
            </a:r>
            <a:r>
              <a:rPr lang="es-CO" sz="800" dirty="0"/>
              <a:t>vol. 2017, </a:t>
            </a:r>
            <a:r>
              <a:rPr lang="es-CO" sz="800" i="1" dirty="0"/>
              <a:t>(1), </a:t>
            </a:r>
            <a:r>
              <a:rPr lang="es-CO" sz="800" dirty="0"/>
              <a:t>pp. 1-15, 2017.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6"/>
              </a:rPr>
              <a:t>https://search.proquest.com/docview/1913622430</a:t>
            </a:r>
            <a:r>
              <a:rPr lang="es-CO" sz="800" dirty="0"/>
              <a:t>. DOI: 10.1186/s13640-017-0190-5.</a:t>
            </a:r>
          </a:p>
          <a:p>
            <a:pPr marL="76200" indent="0">
              <a:buNone/>
            </a:pPr>
            <a:r>
              <a:rPr lang="es-CO" sz="800" dirty="0"/>
              <a:t>[38] N. </a:t>
            </a:r>
            <a:r>
              <a:rPr lang="es-CO" sz="800" dirty="0" err="1"/>
              <a:t>Jain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Hybrid</a:t>
            </a:r>
            <a:r>
              <a:rPr lang="es-CO" sz="800" dirty="0"/>
              <a:t> </a:t>
            </a:r>
            <a:r>
              <a:rPr lang="es-CO" sz="800" dirty="0" err="1"/>
              <a:t>deep</a:t>
            </a:r>
            <a:r>
              <a:rPr lang="es-CO" sz="800" dirty="0"/>
              <a:t> neural </a:t>
            </a:r>
            <a:r>
              <a:rPr lang="es-CO" sz="800" dirty="0" err="1"/>
              <a:t>networks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</a:t>
            </a:r>
            <a:r>
              <a:rPr lang="es-CO" sz="800" dirty="0" err="1"/>
              <a:t>face</a:t>
            </a:r>
            <a:r>
              <a:rPr lang="es-CO" sz="800" dirty="0"/>
              <a:t> </a:t>
            </a:r>
            <a:r>
              <a:rPr lang="es-CO" sz="800" dirty="0" err="1"/>
              <a:t>emotion</a:t>
            </a:r>
            <a:r>
              <a:rPr lang="es-CO" sz="800" dirty="0"/>
              <a:t> </a:t>
            </a:r>
            <a:r>
              <a:rPr lang="es-CO" sz="800" dirty="0" err="1"/>
              <a:t>recognition</a:t>
            </a:r>
            <a:r>
              <a:rPr lang="es-CO" sz="800" dirty="0"/>
              <a:t>," </a:t>
            </a:r>
            <a:r>
              <a:rPr lang="es-CO" sz="800" i="1" dirty="0" err="1"/>
              <a:t>Pattern</a:t>
            </a:r>
            <a:r>
              <a:rPr lang="es-CO" sz="800" i="1" dirty="0"/>
              <a:t> </a:t>
            </a:r>
            <a:r>
              <a:rPr lang="es-CO" sz="800" i="1" dirty="0" err="1"/>
              <a:t>Recognition</a:t>
            </a:r>
            <a:r>
              <a:rPr lang="es-CO" sz="800" i="1" dirty="0"/>
              <a:t> </a:t>
            </a:r>
            <a:r>
              <a:rPr lang="es-CO" sz="800" i="1" dirty="0" err="1"/>
              <a:t>Letters</a:t>
            </a:r>
            <a:r>
              <a:rPr lang="es-CO" sz="800" i="1" dirty="0"/>
              <a:t>, </a:t>
            </a:r>
            <a:r>
              <a:rPr lang="es-CO" sz="800" dirty="0"/>
              <a:t>vol. 115, pp. 101-106,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7"/>
              </a:rPr>
              <a:t>https://www.sciencedirect.com/science/article/pii/S0167865518301302</a:t>
            </a:r>
            <a:r>
              <a:rPr lang="es-CO" sz="800" dirty="0"/>
              <a:t>. DOI: 10.1016/j.patrec.2018.04.010</a:t>
            </a:r>
            <a:r>
              <a:rPr lang="es-CO" sz="800" dirty="0" smtClean="0"/>
              <a:t>.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3503956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Bibliografía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44425" y="1140000"/>
            <a:ext cx="8108656" cy="3785975"/>
          </a:xfrm>
        </p:spPr>
        <p:txBody>
          <a:bodyPr/>
          <a:lstStyle/>
          <a:p>
            <a:pPr marL="76200" indent="0">
              <a:buNone/>
            </a:pPr>
            <a:r>
              <a:rPr lang="es-CO" sz="800" dirty="0"/>
              <a:t>[39] V. Campos, B. </a:t>
            </a:r>
            <a:r>
              <a:rPr lang="es-CO" sz="800" dirty="0" err="1"/>
              <a:t>Jou</a:t>
            </a:r>
            <a:r>
              <a:rPr lang="es-CO" sz="800" dirty="0"/>
              <a:t> and X. Giro-i-Nieto, "</a:t>
            </a:r>
            <a:r>
              <a:rPr lang="es-CO" sz="800" dirty="0" err="1"/>
              <a:t>From</a:t>
            </a:r>
            <a:r>
              <a:rPr lang="es-CO" sz="800" dirty="0"/>
              <a:t> </a:t>
            </a:r>
            <a:r>
              <a:rPr lang="es-CO" sz="800" dirty="0" err="1"/>
              <a:t>Pixels</a:t>
            </a:r>
            <a:r>
              <a:rPr lang="es-CO" sz="800" dirty="0"/>
              <a:t> to </a:t>
            </a:r>
            <a:r>
              <a:rPr lang="es-CO" sz="800" dirty="0" err="1"/>
              <a:t>Sentiment</a:t>
            </a:r>
            <a:r>
              <a:rPr lang="es-CO" sz="800" dirty="0"/>
              <a:t>: Fine-</a:t>
            </a:r>
            <a:r>
              <a:rPr lang="es-CO" sz="800" dirty="0" err="1"/>
              <a:t>tuning</a:t>
            </a:r>
            <a:r>
              <a:rPr lang="es-CO" sz="800" dirty="0"/>
              <a:t> </a:t>
            </a:r>
            <a:r>
              <a:rPr lang="es-CO" sz="800" dirty="0" err="1"/>
              <a:t>CNNs</a:t>
            </a:r>
            <a:r>
              <a:rPr lang="es-CO" sz="800" dirty="0"/>
              <a:t> </a:t>
            </a:r>
            <a:r>
              <a:rPr lang="es-CO" sz="800" dirty="0" err="1"/>
              <a:t>for</a:t>
            </a:r>
            <a:r>
              <a:rPr lang="es-CO" sz="800" dirty="0"/>
              <a:t> Visual </a:t>
            </a:r>
            <a:r>
              <a:rPr lang="es-CO" sz="800" dirty="0" err="1"/>
              <a:t>Sentiment</a:t>
            </a:r>
            <a:r>
              <a:rPr lang="es-CO" sz="800" dirty="0"/>
              <a:t> </a:t>
            </a:r>
            <a:r>
              <a:rPr lang="es-CO" sz="800" dirty="0" err="1"/>
              <a:t>Prediction</a:t>
            </a:r>
            <a:r>
              <a:rPr lang="es-CO" sz="800" dirty="0"/>
              <a:t>," 2016.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3"/>
              </a:rPr>
              <a:t>https://arxiv.org/abs/1604.03489</a:t>
            </a:r>
            <a:r>
              <a:rPr lang="es-CO" sz="800" dirty="0"/>
              <a:t>.</a:t>
            </a:r>
          </a:p>
          <a:p>
            <a:pPr marL="76200" indent="0">
              <a:buNone/>
            </a:pPr>
            <a:r>
              <a:rPr lang="es-CO" sz="800" dirty="0"/>
              <a:t>[40] Enrique González, "Inteligencia Computacional Redes Neuronales," </a:t>
            </a:r>
            <a:r>
              <a:rPr lang="es-CO" sz="800" i="1" dirty="0"/>
              <a:t>Pontificia Universidad Javeriana, </a:t>
            </a:r>
            <a:r>
              <a:rPr lang="es-CO" sz="800" dirty="0"/>
              <a:t>Mar, 2018. </a:t>
            </a:r>
          </a:p>
          <a:p>
            <a:pPr marL="76200" indent="0">
              <a:buNone/>
            </a:pPr>
            <a:r>
              <a:rPr lang="es-CO" sz="800" dirty="0"/>
              <a:t>[41] B. R. </a:t>
            </a:r>
            <a:r>
              <a:rPr lang="es-CO" sz="800" dirty="0" err="1"/>
              <a:t>Steunebrink</a:t>
            </a:r>
            <a:r>
              <a:rPr lang="es-CO" sz="800" dirty="0"/>
              <a:t>, "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logical</a:t>
            </a:r>
            <a:r>
              <a:rPr lang="es-CO" sz="800" dirty="0"/>
              <a:t> </a:t>
            </a:r>
            <a:r>
              <a:rPr lang="es-CO" sz="800" dirty="0" err="1"/>
              <a:t>structure</a:t>
            </a:r>
            <a:r>
              <a:rPr lang="es-CO" sz="800" dirty="0"/>
              <a:t> of </a:t>
            </a:r>
            <a:r>
              <a:rPr lang="es-CO" sz="800" dirty="0" err="1"/>
              <a:t>emotions</a:t>
            </a:r>
            <a:r>
              <a:rPr lang="es-CO" sz="800" dirty="0"/>
              <a:t>," 2010.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4"/>
              </a:rPr>
              <a:t>https://www.openaire.eu/search/publication?articleId=narcis______::72fa20eaf2f70373b9f4223ed8789f52</a:t>
            </a:r>
            <a:r>
              <a:rPr lang="es-CO" sz="800" dirty="0"/>
              <a:t>.</a:t>
            </a:r>
          </a:p>
          <a:p>
            <a:pPr marL="76200" indent="0">
              <a:buNone/>
            </a:pPr>
            <a:r>
              <a:rPr lang="es-CO" sz="800" dirty="0"/>
              <a:t>[42] T. </a:t>
            </a:r>
            <a:r>
              <a:rPr lang="es-CO" sz="800" dirty="0" err="1"/>
              <a:t>Winsor</a:t>
            </a:r>
            <a:r>
              <a:rPr lang="es-CO" sz="800" dirty="0"/>
              <a:t> and S. </a:t>
            </a:r>
            <a:r>
              <a:rPr lang="es-CO" sz="800" dirty="0" err="1"/>
              <a:t>McLean</a:t>
            </a:r>
            <a:r>
              <a:rPr lang="es-CO" sz="800" dirty="0"/>
              <a:t>, "</a:t>
            </a:r>
            <a:r>
              <a:rPr lang="es-CO" sz="800" dirty="0" err="1"/>
              <a:t>Residential</a:t>
            </a:r>
            <a:r>
              <a:rPr lang="es-CO" sz="800" dirty="0"/>
              <a:t> </a:t>
            </a:r>
            <a:r>
              <a:rPr lang="es-CO" sz="800" dirty="0" err="1"/>
              <a:t>group</a:t>
            </a:r>
            <a:r>
              <a:rPr lang="es-CO" sz="800" dirty="0"/>
              <a:t> </a:t>
            </a:r>
            <a:r>
              <a:rPr lang="es-CO" sz="800" dirty="0" err="1"/>
              <a:t>care</a:t>
            </a:r>
            <a:r>
              <a:rPr lang="es-CO" sz="800" dirty="0"/>
              <a:t> </a:t>
            </a:r>
            <a:r>
              <a:rPr lang="es-CO" sz="800" dirty="0" err="1"/>
              <a:t>workers</a:t>
            </a:r>
            <a:r>
              <a:rPr lang="es-CO" sz="800" dirty="0"/>
              <a:t>' </a:t>
            </a:r>
            <a:r>
              <a:rPr lang="es-CO" sz="800" dirty="0" err="1"/>
              <a:t>recognition</a:t>
            </a:r>
            <a:r>
              <a:rPr lang="es-CO" sz="800" dirty="0"/>
              <a:t> of </a:t>
            </a:r>
            <a:r>
              <a:rPr lang="es-CO" sz="800" dirty="0" err="1"/>
              <a:t>depression</a:t>
            </a:r>
            <a:r>
              <a:rPr lang="es-CO" sz="800" dirty="0"/>
              <a:t>: </a:t>
            </a:r>
            <a:r>
              <a:rPr lang="es-CO" sz="800" dirty="0" err="1"/>
              <a:t>Assessment</a:t>
            </a:r>
            <a:r>
              <a:rPr lang="es-CO" sz="800" dirty="0"/>
              <a:t> of mental </a:t>
            </a:r>
            <a:r>
              <a:rPr lang="es-CO" sz="800" dirty="0" err="1"/>
              <a:t>health</a:t>
            </a:r>
            <a:r>
              <a:rPr lang="es-CO" sz="800" dirty="0"/>
              <a:t> </a:t>
            </a:r>
            <a:r>
              <a:rPr lang="es-CO" sz="800" dirty="0" err="1"/>
              <a:t>literacy</a:t>
            </a:r>
            <a:r>
              <a:rPr lang="es-CO" sz="800" dirty="0"/>
              <a:t> </a:t>
            </a:r>
            <a:r>
              <a:rPr lang="es-CO" sz="800" dirty="0" err="1"/>
              <a:t>using</a:t>
            </a:r>
            <a:r>
              <a:rPr lang="es-CO" sz="800" dirty="0"/>
              <a:t> </a:t>
            </a:r>
            <a:r>
              <a:rPr lang="es-CO" sz="800" dirty="0" err="1"/>
              <a:t>clinical</a:t>
            </a:r>
            <a:r>
              <a:rPr lang="es-CO" sz="800" dirty="0"/>
              <a:t> </a:t>
            </a:r>
            <a:r>
              <a:rPr lang="es-CO" sz="800" dirty="0" err="1"/>
              <a:t>vignettes</a:t>
            </a:r>
            <a:r>
              <a:rPr lang="es-CO" sz="800" dirty="0"/>
              <a:t>," </a:t>
            </a:r>
            <a:r>
              <a:rPr lang="es-CO" sz="800" i="1" dirty="0" err="1"/>
              <a:t>Children</a:t>
            </a:r>
            <a:r>
              <a:rPr lang="es-CO" sz="800" i="1" dirty="0"/>
              <a:t> and </a:t>
            </a:r>
            <a:r>
              <a:rPr lang="es-CO" sz="800" i="1" dirty="0" err="1"/>
              <a:t>Youth</a:t>
            </a:r>
            <a:r>
              <a:rPr lang="es-CO" sz="800" i="1" dirty="0"/>
              <a:t> </a:t>
            </a:r>
            <a:r>
              <a:rPr lang="es-CO" sz="800" i="1" dirty="0" err="1"/>
              <a:t>Services</a:t>
            </a:r>
            <a:r>
              <a:rPr lang="es-CO" sz="800" i="1" dirty="0"/>
              <a:t> </a:t>
            </a:r>
            <a:r>
              <a:rPr lang="es-CO" sz="800" i="1" dirty="0" err="1"/>
              <a:t>Review</a:t>
            </a:r>
            <a:r>
              <a:rPr lang="es-CO" sz="800" i="1" dirty="0"/>
              <a:t>, </a:t>
            </a:r>
            <a:r>
              <a:rPr lang="es-CO" sz="800" dirty="0"/>
              <a:t>vol. 68, pp. 132-138, 2016.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5"/>
              </a:rPr>
              <a:t>https://www.sciencedirect.com/science/article/pii/S0190740916302055</a:t>
            </a:r>
            <a:r>
              <a:rPr lang="es-CO" sz="800" dirty="0"/>
              <a:t>. DOI: 10.1016/j.childyouth.2016.06.028.</a:t>
            </a:r>
          </a:p>
          <a:p>
            <a:pPr marL="76200" indent="0">
              <a:buNone/>
            </a:pPr>
            <a:r>
              <a:rPr lang="es-CO" sz="800" dirty="0"/>
              <a:t>[43] A. M. </a:t>
            </a:r>
            <a:r>
              <a:rPr lang="es-CO" sz="800" dirty="0" err="1"/>
              <a:t>Martinez</a:t>
            </a:r>
            <a:r>
              <a:rPr lang="es-CO" sz="800" dirty="0"/>
              <a:t>, "</a:t>
            </a:r>
            <a:r>
              <a:rPr lang="es-CO" sz="800" dirty="0" err="1"/>
              <a:t>Computational</a:t>
            </a:r>
            <a:r>
              <a:rPr lang="es-CO" sz="800" dirty="0"/>
              <a:t> </a:t>
            </a:r>
            <a:r>
              <a:rPr lang="es-CO" sz="800" dirty="0" err="1"/>
              <a:t>Models</a:t>
            </a:r>
            <a:r>
              <a:rPr lang="es-CO" sz="800" dirty="0"/>
              <a:t> of </a:t>
            </a:r>
            <a:r>
              <a:rPr lang="es-CO" sz="800" dirty="0" err="1"/>
              <a:t>Face</a:t>
            </a:r>
            <a:r>
              <a:rPr lang="es-CO" sz="800" dirty="0"/>
              <a:t> </a:t>
            </a:r>
            <a:r>
              <a:rPr lang="es-CO" sz="800" dirty="0" err="1"/>
              <a:t>Perception</a:t>
            </a:r>
            <a:r>
              <a:rPr lang="es-CO" sz="800" dirty="0"/>
              <a:t>," </a:t>
            </a:r>
            <a:r>
              <a:rPr lang="es-CO" sz="800" i="1" dirty="0" err="1"/>
              <a:t>Current</a:t>
            </a:r>
            <a:r>
              <a:rPr lang="es-CO" sz="800" i="1" dirty="0"/>
              <a:t> </a:t>
            </a:r>
            <a:r>
              <a:rPr lang="es-CO" sz="800" i="1" dirty="0" err="1"/>
              <a:t>Directions</a:t>
            </a:r>
            <a:r>
              <a:rPr lang="es-CO" sz="800" i="1" dirty="0"/>
              <a:t> in </a:t>
            </a:r>
            <a:r>
              <a:rPr lang="es-CO" sz="800" i="1" dirty="0" err="1"/>
              <a:t>Psychological</a:t>
            </a:r>
            <a:r>
              <a:rPr lang="es-CO" sz="800" i="1" dirty="0"/>
              <a:t> </a:t>
            </a:r>
            <a:r>
              <a:rPr lang="es-CO" sz="800" i="1" dirty="0" err="1"/>
              <a:t>Science</a:t>
            </a:r>
            <a:r>
              <a:rPr lang="es-CO" sz="800" i="1" dirty="0"/>
              <a:t>, </a:t>
            </a:r>
            <a:r>
              <a:rPr lang="es-CO" sz="800" dirty="0"/>
              <a:t>vol. 26, </a:t>
            </a:r>
            <a:r>
              <a:rPr lang="es-CO" sz="800" i="1" dirty="0"/>
              <a:t>(3), </a:t>
            </a:r>
            <a:r>
              <a:rPr lang="es-CO" sz="800" dirty="0"/>
              <a:t>pp. 263-269, 2017.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6"/>
              </a:rPr>
              <a:t>https://journals.sagepub.com/doi/full/10.1177/0963721417698535</a:t>
            </a:r>
            <a:r>
              <a:rPr lang="es-CO" sz="800" dirty="0"/>
              <a:t>. DOI: 10.1177/0963721417698535.</a:t>
            </a:r>
          </a:p>
          <a:p>
            <a:pPr marL="76200" indent="0">
              <a:buNone/>
            </a:pPr>
            <a:r>
              <a:rPr lang="es-CO" sz="800" dirty="0"/>
              <a:t>[44] B. C. </a:t>
            </a:r>
            <a:r>
              <a:rPr lang="es-CO" sz="800" dirty="0" err="1"/>
              <a:t>Ko</a:t>
            </a:r>
            <a:r>
              <a:rPr lang="es-CO" sz="800" dirty="0"/>
              <a:t>, "A </a:t>
            </a:r>
            <a:r>
              <a:rPr lang="es-CO" sz="800" dirty="0" err="1"/>
              <a:t>Brief</a:t>
            </a:r>
            <a:r>
              <a:rPr lang="es-CO" sz="800" dirty="0"/>
              <a:t> </a:t>
            </a:r>
            <a:r>
              <a:rPr lang="es-CO" sz="800" dirty="0" err="1"/>
              <a:t>Review</a:t>
            </a:r>
            <a:r>
              <a:rPr lang="es-CO" sz="800" dirty="0"/>
              <a:t> of Facial </a:t>
            </a:r>
            <a:r>
              <a:rPr lang="es-CO" sz="800" dirty="0" err="1"/>
              <a:t>Emotion</a:t>
            </a:r>
            <a:r>
              <a:rPr lang="es-CO" sz="800" dirty="0"/>
              <a:t> </a:t>
            </a:r>
            <a:r>
              <a:rPr lang="es-CO" sz="800" dirty="0" err="1"/>
              <a:t>Recognition</a:t>
            </a:r>
            <a:r>
              <a:rPr lang="es-CO" sz="800" dirty="0"/>
              <a:t> </a:t>
            </a:r>
            <a:r>
              <a:rPr lang="es-CO" sz="800" dirty="0" err="1"/>
              <a:t>Based</a:t>
            </a:r>
            <a:r>
              <a:rPr lang="es-CO" sz="800" dirty="0"/>
              <a:t> </a:t>
            </a:r>
            <a:r>
              <a:rPr lang="es-CO" sz="800" dirty="0" err="1"/>
              <a:t>on</a:t>
            </a:r>
            <a:r>
              <a:rPr lang="es-CO" sz="800" dirty="0"/>
              <a:t> Visual </a:t>
            </a:r>
            <a:r>
              <a:rPr lang="es-CO" sz="800" dirty="0" err="1"/>
              <a:t>Information</a:t>
            </a:r>
            <a:r>
              <a:rPr lang="es-CO" sz="800" dirty="0"/>
              <a:t>," </a:t>
            </a:r>
            <a:r>
              <a:rPr lang="es-CO" sz="800" i="1" dirty="0" err="1"/>
              <a:t>Sensors</a:t>
            </a:r>
            <a:r>
              <a:rPr lang="es-CO" sz="800" i="1" dirty="0"/>
              <a:t> (</a:t>
            </a:r>
            <a:r>
              <a:rPr lang="es-CO" sz="800" i="1" dirty="0" err="1"/>
              <a:t>Basel</a:t>
            </a:r>
            <a:r>
              <a:rPr lang="es-CO" sz="800" i="1" dirty="0"/>
              <a:t>, </a:t>
            </a:r>
            <a:r>
              <a:rPr lang="es-CO" sz="800" i="1" dirty="0" err="1"/>
              <a:t>Switzerland</a:t>
            </a:r>
            <a:r>
              <a:rPr lang="es-CO" sz="800" i="1" dirty="0"/>
              <a:t>), </a:t>
            </a:r>
            <a:r>
              <a:rPr lang="es-CO" sz="800" dirty="0"/>
              <a:t>vol. 18, </a:t>
            </a:r>
            <a:r>
              <a:rPr lang="es-CO" sz="800" i="1" dirty="0"/>
              <a:t>(2), </a:t>
            </a:r>
            <a:r>
              <a:rPr lang="es-CO" sz="800" dirty="0"/>
              <a:t>pp. 401,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7"/>
              </a:rPr>
              <a:t>https://www.ncbi.nlm.nih.gov/pubmed/29385749</a:t>
            </a:r>
            <a:r>
              <a:rPr lang="es-CO" sz="800" dirty="0"/>
              <a:t>. DOI: 10.3390/s18020401.</a:t>
            </a:r>
          </a:p>
          <a:p>
            <a:pPr marL="76200" indent="0">
              <a:buNone/>
            </a:pPr>
            <a:r>
              <a:rPr lang="es-CO" sz="800" dirty="0"/>
              <a:t>[45] K. Schindler, L. Van </a:t>
            </a:r>
            <a:r>
              <a:rPr lang="es-CO" sz="800" dirty="0" err="1"/>
              <a:t>Gool</a:t>
            </a:r>
            <a:r>
              <a:rPr lang="es-CO" sz="800" dirty="0"/>
              <a:t> and B. de </a:t>
            </a:r>
            <a:r>
              <a:rPr lang="es-CO" sz="800" dirty="0" err="1"/>
              <a:t>Gelder</a:t>
            </a:r>
            <a:r>
              <a:rPr lang="es-CO" sz="800" dirty="0"/>
              <a:t>, "</a:t>
            </a:r>
            <a:r>
              <a:rPr lang="es-CO" sz="800" dirty="0" err="1"/>
              <a:t>Recognizing</a:t>
            </a:r>
            <a:r>
              <a:rPr lang="es-CO" sz="800" dirty="0"/>
              <a:t> </a:t>
            </a:r>
            <a:r>
              <a:rPr lang="es-CO" sz="800" dirty="0" err="1"/>
              <a:t>emotions</a:t>
            </a:r>
            <a:r>
              <a:rPr lang="es-CO" sz="800" dirty="0"/>
              <a:t> </a:t>
            </a:r>
            <a:r>
              <a:rPr lang="es-CO" sz="800" dirty="0" err="1"/>
              <a:t>expressed</a:t>
            </a:r>
            <a:r>
              <a:rPr lang="es-CO" sz="800" dirty="0"/>
              <a:t> </a:t>
            </a:r>
            <a:r>
              <a:rPr lang="es-CO" sz="800" dirty="0" err="1"/>
              <a:t>by</a:t>
            </a:r>
            <a:r>
              <a:rPr lang="es-CO" sz="800" dirty="0"/>
              <a:t> </a:t>
            </a:r>
            <a:r>
              <a:rPr lang="es-CO" sz="800" dirty="0" err="1"/>
              <a:t>body</a:t>
            </a:r>
            <a:r>
              <a:rPr lang="es-CO" sz="800" dirty="0"/>
              <a:t> pose: A </a:t>
            </a:r>
            <a:r>
              <a:rPr lang="es-CO" sz="800" dirty="0" err="1"/>
              <a:t>biologically</a:t>
            </a:r>
            <a:r>
              <a:rPr lang="es-CO" sz="800" dirty="0"/>
              <a:t> </a:t>
            </a:r>
            <a:r>
              <a:rPr lang="es-CO" sz="800" dirty="0" err="1"/>
              <a:t>inspired</a:t>
            </a:r>
            <a:r>
              <a:rPr lang="es-CO" sz="800" dirty="0"/>
              <a:t> neural </a:t>
            </a:r>
            <a:r>
              <a:rPr lang="es-CO" sz="800" dirty="0" err="1"/>
              <a:t>model</a:t>
            </a:r>
            <a:r>
              <a:rPr lang="es-CO" sz="800" dirty="0"/>
              <a:t>," </a:t>
            </a:r>
            <a:r>
              <a:rPr lang="es-CO" sz="800" i="1" dirty="0"/>
              <a:t>Neural Networks, </a:t>
            </a:r>
            <a:r>
              <a:rPr lang="es-CO" sz="800" dirty="0"/>
              <a:t>vol. 21, </a:t>
            </a:r>
            <a:r>
              <a:rPr lang="es-CO" sz="800" i="1" dirty="0"/>
              <a:t>(9), </a:t>
            </a:r>
            <a:r>
              <a:rPr lang="es-CO" sz="800" dirty="0"/>
              <a:t>pp. 1238-1246, 2008.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8"/>
              </a:rPr>
              <a:t>https://www.sciencedirect.com/science/article/pii/S0893608008000944</a:t>
            </a:r>
            <a:r>
              <a:rPr lang="es-CO" sz="800" dirty="0"/>
              <a:t>. DOI: 10.1016/j.neunet.2008.05.003.</a:t>
            </a:r>
          </a:p>
          <a:p>
            <a:pPr marL="76200" indent="0">
              <a:buNone/>
            </a:pPr>
            <a:r>
              <a:rPr lang="es-CO" sz="800" dirty="0"/>
              <a:t>[46] C. Cameron, I. </a:t>
            </a:r>
            <a:r>
              <a:rPr lang="es-CO" sz="800" dirty="0" err="1"/>
              <a:t>Khalil</a:t>
            </a:r>
            <a:r>
              <a:rPr lang="es-CO" sz="800" dirty="0"/>
              <a:t> and D. </a:t>
            </a:r>
            <a:r>
              <a:rPr lang="es-CO" sz="800" dirty="0" err="1"/>
              <a:t>Castle</a:t>
            </a:r>
            <a:r>
              <a:rPr lang="es-CO" sz="800" dirty="0"/>
              <a:t>, "</a:t>
            </a:r>
            <a:r>
              <a:rPr lang="es-CO" sz="800" dirty="0" err="1"/>
              <a:t>Determining</a:t>
            </a:r>
            <a:r>
              <a:rPr lang="es-CO" sz="800" dirty="0"/>
              <a:t> </a:t>
            </a:r>
            <a:r>
              <a:rPr lang="es-CO" sz="800" dirty="0" err="1"/>
              <a:t>Anxiety</a:t>
            </a:r>
            <a:r>
              <a:rPr lang="es-CO" sz="800" dirty="0"/>
              <a:t> in </a:t>
            </a:r>
            <a:r>
              <a:rPr lang="es-CO" sz="800" dirty="0" err="1"/>
              <a:t>Obsessive</a:t>
            </a:r>
            <a:r>
              <a:rPr lang="es-CO" sz="800" dirty="0"/>
              <a:t> </a:t>
            </a:r>
            <a:r>
              <a:rPr lang="es-CO" sz="800" dirty="0" err="1"/>
              <a:t>Compulsive</a:t>
            </a:r>
            <a:r>
              <a:rPr lang="es-CO" sz="800" dirty="0"/>
              <a:t> </a:t>
            </a:r>
            <a:r>
              <a:rPr lang="es-CO" sz="800" dirty="0" err="1"/>
              <a:t>Disorder</a:t>
            </a:r>
            <a:r>
              <a:rPr lang="es-CO" sz="800" dirty="0"/>
              <a:t> </a:t>
            </a:r>
            <a:r>
              <a:rPr lang="es-CO" sz="800" dirty="0" err="1"/>
              <a:t>through</a:t>
            </a:r>
            <a:r>
              <a:rPr lang="es-CO" sz="800" dirty="0"/>
              <a:t> </a:t>
            </a:r>
            <a:r>
              <a:rPr lang="es-CO" sz="800" dirty="0" err="1"/>
              <a:t>Behavioural</a:t>
            </a:r>
            <a:r>
              <a:rPr lang="es-CO" sz="800" dirty="0"/>
              <a:t> </a:t>
            </a:r>
            <a:r>
              <a:rPr lang="es-CO" sz="800" dirty="0" err="1"/>
              <a:t>Clustering</a:t>
            </a:r>
            <a:r>
              <a:rPr lang="es-CO" sz="800" dirty="0"/>
              <a:t> and </a:t>
            </a:r>
            <a:r>
              <a:rPr lang="es-CO" sz="800" dirty="0" err="1"/>
              <a:t>Variations</a:t>
            </a:r>
            <a:r>
              <a:rPr lang="es-CO" sz="800" dirty="0"/>
              <a:t> in </a:t>
            </a:r>
            <a:r>
              <a:rPr lang="es-CO" sz="800" dirty="0" err="1"/>
              <a:t>Repetition</a:t>
            </a:r>
            <a:r>
              <a:rPr lang="es-CO" sz="800" dirty="0"/>
              <a:t> </a:t>
            </a:r>
            <a:r>
              <a:rPr lang="es-CO" sz="800" dirty="0" err="1"/>
              <a:t>Intensity</a:t>
            </a:r>
            <a:r>
              <a:rPr lang="es-CO" sz="800" dirty="0"/>
              <a:t>," </a:t>
            </a:r>
            <a:r>
              <a:rPr lang="es-CO" sz="800" i="1" dirty="0" err="1"/>
              <a:t>Computer</a:t>
            </a:r>
            <a:r>
              <a:rPr lang="es-CO" sz="800" i="1" dirty="0"/>
              <a:t> </a:t>
            </a:r>
            <a:r>
              <a:rPr lang="es-CO" sz="800" i="1" dirty="0" err="1"/>
              <a:t>Methods</a:t>
            </a:r>
            <a:r>
              <a:rPr lang="es-CO" sz="800" i="1" dirty="0"/>
              <a:t> and </a:t>
            </a:r>
            <a:r>
              <a:rPr lang="es-CO" sz="800" i="1" dirty="0" err="1"/>
              <a:t>Programs</a:t>
            </a:r>
            <a:r>
              <a:rPr lang="es-CO" sz="800" i="1" dirty="0"/>
              <a:t> in </a:t>
            </a:r>
            <a:r>
              <a:rPr lang="es-CO" sz="800" i="1" dirty="0" err="1"/>
              <a:t>Biomedicine</a:t>
            </a:r>
            <a:r>
              <a:rPr lang="es-CO" sz="800" i="1" dirty="0"/>
              <a:t>, </a:t>
            </a:r>
            <a:r>
              <a:rPr lang="es-CO" sz="800" dirty="0"/>
              <a:t>vol. 160, pp. 65-74,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9"/>
              </a:rPr>
              <a:t>https://www.sciencedirect.com/science/article/pii/S0169260717308738</a:t>
            </a:r>
            <a:r>
              <a:rPr lang="es-CO" sz="800" dirty="0"/>
              <a:t>. DOI: 10.1016/j.cmpb.2018.03.019.</a:t>
            </a:r>
          </a:p>
          <a:p>
            <a:pPr marL="76200" indent="0">
              <a:buNone/>
            </a:pPr>
            <a:r>
              <a:rPr lang="es-CO" sz="800" dirty="0"/>
              <a:t>[47] Y. </a:t>
            </a:r>
            <a:r>
              <a:rPr lang="es-CO" sz="800" dirty="0" err="1"/>
              <a:t>Zhu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Automated</a:t>
            </a:r>
            <a:r>
              <a:rPr lang="es-CO" sz="800" dirty="0"/>
              <a:t> </a:t>
            </a:r>
            <a:r>
              <a:rPr lang="es-CO" sz="800" dirty="0" err="1"/>
              <a:t>Depression</a:t>
            </a:r>
            <a:r>
              <a:rPr lang="es-CO" sz="800" dirty="0"/>
              <a:t> Diagnosis </a:t>
            </a:r>
            <a:r>
              <a:rPr lang="es-CO" sz="800" dirty="0" err="1"/>
              <a:t>Based</a:t>
            </a:r>
            <a:r>
              <a:rPr lang="es-CO" sz="800" dirty="0"/>
              <a:t> </a:t>
            </a:r>
            <a:r>
              <a:rPr lang="es-CO" sz="800" dirty="0" err="1"/>
              <a:t>on</a:t>
            </a:r>
            <a:r>
              <a:rPr lang="es-CO" sz="800" dirty="0"/>
              <a:t> Deep Networks to </a:t>
            </a:r>
            <a:r>
              <a:rPr lang="es-CO" sz="800" dirty="0" err="1"/>
              <a:t>Encode</a:t>
            </a:r>
            <a:r>
              <a:rPr lang="es-CO" sz="800" dirty="0"/>
              <a:t> Facial </a:t>
            </a:r>
            <a:r>
              <a:rPr lang="es-CO" sz="800" dirty="0" err="1"/>
              <a:t>Appearance</a:t>
            </a:r>
            <a:r>
              <a:rPr lang="es-CO" sz="800" dirty="0"/>
              <a:t> and Dynamics," </a:t>
            </a:r>
            <a:r>
              <a:rPr lang="es-CO" sz="800" i="1" dirty="0"/>
              <a:t>T-</a:t>
            </a:r>
            <a:r>
              <a:rPr lang="es-CO" sz="800" i="1" dirty="0" err="1"/>
              <a:t>Affc</a:t>
            </a:r>
            <a:r>
              <a:rPr lang="es-CO" sz="800" i="1" dirty="0"/>
              <a:t>, </a:t>
            </a:r>
            <a:r>
              <a:rPr lang="es-CO" sz="800" dirty="0"/>
              <a:t>vol. 9, </a:t>
            </a:r>
            <a:r>
              <a:rPr lang="es-CO" sz="800" i="1" dirty="0"/>
              <a:t>(4), </a:t>
            </a:r>
            <a:r>
              <a:rPr lang="es-CO" sz="800" dirty="0"/>
              <a:t>pp. 578-584, 2018.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10"/>
              </a:rPr>
              <a:t>https://ieeexplore.ieee.org/document/7812588</a:t>
            </a:r>
            <a:r>
              <a:rPr lang="es-CO" sz="800" dirty="0"/>
              <a:t>. DOI: 10.1109/TAFFC.2017.2650899</a:t>
            </a:r>
            <a:r>
              <a:rPr lang="es-CO" sz="800" dirty="0" smtClean="0"/>
              <a:t>.</a:t>
            </a:r>
          </a:p>
          <a:p>
            <a:pPr marL="76200" indent="0">
              <a:buNone/>
            </a:pPr>
            <a:r>
              <a:rPr lang="es-CO" sz="800" dirty="0"/>
              <a:t>[48] D. F. </a:t>
            </a:r>
            <a:r>
              <a:rPr lang="es-CO" sz="800" dirty="0" err="1"/>
              <a:t>Dinges</a:t>
            </a:r>
            <a:r>
              <a:rPr lang="es-CO" sz="800" i="1" dirty="0"/>
              <a:t> et al</a:t>
            </a:r>
            <a:r>
              <a:rPr lang="es-CO" sz="800" dirty="0"/>
              <a:t>, "</a:t>
            </a:r>
            <a:r>
              <a:rPr lang="es-CO" sz="800" dirty="0" err="1"/>
              <a:t>Optical</a:t>
            </a:r>
            <a:r>
              <a:rPr lang="es-CO" sz="800" dirty="0"/>
              <a:t> </a:t>
            </a:r>
            <a:r>
              <a:rPr lang="es-CO" sz="800" dirty="0" err="1"/>
              <a:t>computer</a:t>
            </a:r>
            <a:r>
              <a:rPr lang="es-CO" sz="800" dirty="0"/>
              <a:t> </a:t>
            </a:r>
            <a:r>
              <a:rPr lang="es-CO" sz="800" dirty="0" err="1"/>
              <a:t>recognition</a:t>
            </a:r>
            <a:r>
              <a:rPr lang="es-CO" sz="800" dirty="0"/>
              <a:t> of facial </a:t>
            </a:r>
            <a:r>
              <a:rPr lang="es-CO" sz="800" dirty="0" err="1"/>
              <a:t>expressions</a:t>
            </a:r>
            <a:r>
              <a:rPr lang="es-CO" sz="800" dirty="0"/>
              <a:t> </a:t>
            </a:r>
            <a:r>
              <a:rPr lang="es-CO" sz="800" dirty="0" err="1"/>
              <a:t>associated</a:t>
            </a:r>
            <a:r>
              <a:rPr lang="es-CO" sz="800" dirty="0"/>
              <a:t> </a:t>
            </a:r>
            <a:r>
              <a:rPr lang="es-CO" sz="800" dirty="0" err="1"/>
              <a:t>with</a:t>
            </a:r>
            <a:r>
              <a:rPr lang="es-CO" sz="800" dirty="0"/>
              <a:t> stress </a:t>
            </a:r>
            <a:r>
              <a:rPr lang="es-CO" sz="800" dirty="0" err="1"/>
              <a:t>induced</a:t>
            </a:r>
            <a:r>
              <a:rPr lang="es-CO" sz="800" dirty="0"/>
              <a:t> </a:t>
            </a:r>
            <a:r>
              <a:rPr lang="es-CO" sz="800" dirty="0" err="1"/>
              <a:t>by</a:t>
            </a:r>
            <a:r>
              <a:rPr lang="es-CO" sz="800" dirty="0"/>
              <a:t> performance </a:t>
            </a:r>
            <a:r>
              <a:rPr lang="es-CO" sz="800" dirty="0" err="1"/>
              <a:t>demands</a:t>
            </a:r>
            <a:r>
              <a:rPr lang="es-CO" sz="800" dirty="0"/>
              <a:t>," </a:t>
            </a:r>
            <a:r>
              <a:rPr lang="es-CO" sz="800" i="1" dirty="0" err="1"/>
              <a:t>Aviation</a:t>
            </a:r>
            <a:r>
              <a:rPr lang="es-CO" sz="800" i="1" dirty="0"/>
              <a:t>, </a:t>
            </a:r>
            <a:r>
              <a:rPr lang="es-CO" sz="800" i="1" dirty="0" err="1"/>
              <a:t>Space</a:t>
            </a:r>
            <a:r>
              <a:rPr lang="es-CO" sz="800" i="1" dirty="0"/>
              <a:t>, and </a:t>
            </a:r>
            <a:r>
              <a:rPr lang="es-CO" sz="800" i="1" dirty="0" err="1"/>
              <a:t>Environmental</a:t>
            </a:r>
            <a:r>
              <a:rPr lang="es-CO" sz="800" i="1" dirty="0"/>
              <a:t> Medicine, </a:t>
            </a:r>
            <a:r>
              <a:rPr lang="es-CO" sz="800" dirty="0"/>
              <a:t>vol. 76, </a:t>
            </a:r>
            <a:r>
              <a:rPr lang="es-CO" sz="800" i="1" dirty="0"/>
              <a:t>(6 </a:t>
            </a:r>
            <a:r>
              <a:rPr lang="es-CO" sz="800" i="1" dirty="0" err="1"/>
              <a:t>Suppl</a:t>
            </a:r>
            <a:r>
              <a:rPr lang="es-CO" sz="800" i="1" dirty="0"/>
              <a:t>), </a:t>
            </a:r>
            <a:r>
              <a:rPr lang="es-CO" sz="800" dirty="0"/>
              <a:t>pp. B172, 2005. </a:t>
            </a:r>
            <a:r>
              <a:rPr lang="es-CO" sz="800" dirty="0" err="1"/>
              <a:t>Available</a:t>
            </a:r>
            <a:r>
              <a:rPr lang="es-CO" sz="800" dirty="0"/>
              <a:t>: </a:t>
            </a:r>
            <a:r>
              <a:rPr lang="es-CO" sz="800" u="sng" dirty="0">
                <a:hlinkClick r:id="rId11"/>
              </a:rPr>
              <a:t>https://www.ncbi.nlm.nih.gov/pubmed/15943210</a:t>
            </a:r>
            <a:r>
              <a:rPr lang="es-CO" sz="800" dirty="0"/>
              <a:t>.</a:t>
            </a:r>
          </a:p>
          <a:p>
            <a:pPr marL="76200" indent="0">
              <a:buNone/>
            </a:pPr>
            <a:r>
              <a:rPr lang="es-CO" sz="800" dirty="0"/>
              <a:t>[49] Ken </a:t>
            </a:r>
            <a:r>
              <a:rPr lang="es-CO" sz="800" dirty="0" err="1"/>
              <a:t>Schwaber</a:t>
            </a:r>
            <a:r>
              <a:rPr lang="es-CO" sz="800" dirty="0"/>
              <a:t> and Jeff Sutherland, "</a:t>
            </a:r>
            <a:r>
              <a:rPr lang="es-CO" sz="800" dirty="0" err="1"/>
              <a:t>The</a:t>
            </a:r>
            <a:r>
              <a:rPr lang="es-CO" sz="800" dirty="0"/>
              <a:t> </a:t>
            </a:r>
            <a:r>
              <a:rPr lang="es-CO" sz="800" dirty="0" err="1"/>
              <a:t>scrum</a:t>
            </a:r>
            <a:r>
              <a:rPr lang="es-CO" sz="800" dirty="0"/>
              <a:t> </a:t>
            </a:r>
            <a:r>
              <a:rPr lang="es-CO" sz="800" dirty="0" err="1"/>
              <a:t>guide</a:t>
            </a:r>
            <a:r>
              <a:rPr lang="es-CO" sz="800" dirty="0"/>
              <a:t>," in </a:t>
            </a:r>
            <a:r>
              <a:rPr lang="es-CO" sz="800" i="1" dirty="0"/>
              <a:t>Software in 30 </a:t>
            </a:r>
            <a:r>
              <a:rPr lang="es-CO" sz="800" i="1" dirty="0" err="1"/>
              <a:t>Days</a:t>
            </a:r>
            <a:r>
              <a:rPr lang="es-CO" sz="800" dirty="0" err="1"/>
              <a:t>Anonymous</a:t>
            </a:r>
            <a:r>
              <a:rPr lang="es-CO" sz="800" dirty="0"/>
              <a:t> </a:t>
            </a:r>
            <a:r>
              <a:rPr lang="es-CO" sz="800" dirty="0" err="1"/>
              <a:t>Hoboken</a:t>
            </a:r>
            <a:r>
              <a:rPr lang="es-CO" sz="800" dirty="0"/>
              <a:t>, NJ, USA: John </a:t>
            </a:r>
            <a:r>
              <a:rPr lang="es-CO" sz="800" dirty="0" err="1"/>
              <a:t>Wiley</a:t>
            </a:r>
            <a:r>
              <a:rPr lang="es-CO" sz="800" dirty="0"/>
              <a:t> &amp; </a:t>
            </a:r>
            <a:r>
              <a:rPr lang="es-CO" sz="800" dirty="0" err="1"/>
              <a:t>Sons</a:t>
            </a:r>
            <a:r>
              <a:rPr lang="es-CO" sz="800" dirty="0"/>
              <a:t>, </a:t>
            </a:r>
            <a:r>
              <a:rPr lang="es-CO" sz="800" dirty="0" err="1"/>
              <a:t>Inc</a:t>
            </a:r>
            <a:r>
              <a:rPr lang="es-CO" sz="800" dirty="0"/>
              <a:t>, 2012, pp. 133-152.</a:t>
            </a:r>
          </a:p>
          <a:p>
            <a:pPr marL="76200" indent="0">
              <a:buNone/>
            </a:pPr>
            <a:r>
              <a:rPr lang="es-CO" sz="800" dirty="0"/>
              <a:t>[50] Javier Alcalá Vásquez, "Reconocimiento Multimodal Del Estado Emocional De Un Niño En Un Contexto Educativo." , Pontificia Universidad Javeriana, 2017.</a:t>
            </a:r>
          </a:p>
          <a:p>
            <a:pPr marL="76200" indent="0">
              <a:buNone/>
            </a:pPr>
            <a:r>
              <a:rPr lang="es-CO" sz="800" dirty="0"/>
              <a:t>[51] Daniel Steven Valencia Parada, "Simulador Basado En Agentes Inteligentes Para El Apoyo a La Toma De Decisiones En Los Planes Operacionales De Negocios En Centros Comerciales." , Pontificia Universidad Javeriana, 2015.</a:t>
            </a:r>
          </a:p>
          <a:p>
            <a:pPr marL="76200" indent="0">
              <a:buNone/>
            </a:pPr>
            <a:endParaRPr lang="es-CO" sz="800" dirty="0"/>
          </a:p>
          <a:p>
            <a:pPr marL="76200" indent="0">
              <a:buNone/>
            </a:pPr>
            <a:endParaRPr lang="es-CO" sz="800" dirty="0"/>
          </a:p>
          <a:p>
            <a:pPr marL="76200" indent="0">
              <a:buNone/>
            </a:pP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126021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Gracias!</a:t>
            </a:r>
            <a:endParaRPr sz="6000"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 smtClean="0"/>
              <a:t>Preguntas?</a:t>
            </a:r>
            <a:endParaRPr sz="3000"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 smtClean="0"/>
              <a:t>@</a:t>
            </a:r>
            <a:r>
              <a:rPr lang="en" sz="1800" dirty="0"/>
              <a:t>username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/>
              <a:t>user@mail.me</a:t>
            </a:r>
            <a:endParaRPr sz="1800" dirty="0"/>
          </a:p>
        </p:txBody>
      </p:sp>
      <p:pic>
        <p:nvPicPr>
          <p:cNvPr id="365" name="Google Shape;365;p3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628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 dirty="0"/>
              <a:t>Titles: </a:t>
            </a:r>
            <a:r>
              <a:rPr lang="en" sz="1400" b="1" dirty="0"/>
              <a:t>Dosis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the fonts on these pages: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0DB7C4"/>
                </a:solidFill>
                <a:hlinkClick r:id="rId3"/>
              </a:rPr>
              <a:t>https://www.fontsquirrel.com/fonts/source-sans-pro</a:t>
            </a:r>
            <a:endParaRPr sz="1400" dirty="0">
              <a:solidFill>
                <a:srgbClr val="0DB7C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0DB7C4"/>
                </a:solidFill>
                <a:hlinkClick r:id="rId4"/>
              </a:rPr>
              <a:t>https://www.fontsquirrel.com/fonts/dosis</a:t>
            </a:r>
            <a:endParaRPr sz="1400" dirty="0">
              <a:solidFill>
                <a:srgbClr val="0DB7C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Aqua </a:t>
            </a:r>
            <a:r>
              <a:rPr lang="en" sz="1400" b="1" dirty="0">
                <a:solidFill>
                  <a:srgbClr val="0DB7C4"/>
                </a:solidFill>
              </a:rPr>
              <a:t>#0db7c4</a:t>
            </a:r>
            <a:r>
              <a:rPr lang="en" sz="1400" dirty="0"/>
              <a:t> / Red </a:t>
            </a:r>
            <a:r>
              <a:rPr lang="en" sz="1400" b="1" dirty="0">
                <a:solidFill>
                  <a:srgbClr val="F24745"/>
                </a:solidFill>
              </a:rPr>
              <a:t>#f24745</a:t>
            </a:r>
            <a:r>
              <a:rPr lang="en" sz="1400" dirty="0"/>
              <a:t> / Green </a:t>
            </a:r>
            <a:r>
              <a:rPr lang="en" sz="1400" b="1" dirty="0">
                <a:solidFill>
                  <a:srgbClr val="A9D039"/>
                </a:solidFill>
              </a:rPr>
              <a:t>#a9d039</a:t>
            </a:r>
            <a:endParaRPr sz="1400" b="1" dirty="0">
              <a:solidFill>
                <a:srgbClr val="A9D039"/>
              </a:solidFill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844425" y="4324050"/>
            <a:ext cx="7269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47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Google Shape;380;p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FRONT</a:t>
            </a: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877027" y="1517552"/>
            <a:ext cx="1475764" cy="3228824"/>
          </a:xfrm>
          <a:custGeom>
            <a:avLst/>
            <a:gdLst/>
            <a:ahLst/>
            <a:cxnLst/>
            <a:rect l="l" t="t" r="r" b="b"/>
            <a:pathLst>
              <a:path w="35354" h="77351" extrusionOk="0">
                <a:moveTo>
                  <a:pt x="17434" y="367"/>
                </a:moveTo>
                <a:lnTo>
                  <a:pt x="18165" y="428"/>
                </a:lnTo>
                <a:lnTo>
                  <a:pt x="18896" y="549"/>
                </a:lnTo>
                <a:lnTo>
                  <a:pt x="19201" y="671"/>
                </a:lnTo>
                <a:lnTo>
                  <a:pt x="19506" y="854"/>
                </a:lnTo>
                <a:lnTo>
                  <a:pt x="19811" y="1037"/>
                </a:lnTo>
                <a:lnTo>
                  <a:pt x="20115" y="1281"/>
                </a:lnTo>
                <a:lnTo>
                  <a:pt x="20359" y="1525"/>
                </a:lnTo>
                <a:lnTo>
                  <a:pt x="20542" y="1768"/>
                </a:lnTo>
                <a:lnTo>
                  <a:pt x="20847" y="2378"/>
                </a:lnTo>
                <a:lnTo>
                  <a:pt x="21091" y="3048"/>
                </a:lnTo>
                <a:lnTo>
                  <a:pt x="21213" y="3719"/>
                </a:lnTo>
                <a:lnTo>
                  <a:pt x="21274" y="4389"/>
                </a:lnTo>
                <a:lnTo>
                  <a:pt x="21274" y="5121"/>
                </a:lnTo>
                <a:lnTo>
                  <a:pt x="21213" y="5852"/>
                </a:lnTo>
                <a:lnTo>
                  <a:pt x="21152" y="6584"/>
                </a:lnTo>
                <a:lnTo>
                  <a:pt x="20969" y="7315"/>
                </a:lnTo>
                <a:lnTo>
                  <a:pt x="20786" y="7986"/>
                </a:lnTo>
                <a:lnTo>
                  <a:pt x="20481" y="8656"/>
                </a:lnTo>
                <a:lnTo>
                  <a:pt x="20115" y="9266"/>
                </a:lnTo>
                <a:lnTo>
                  <a:pt x="19628" y="9814"/>
                </a:lnTo>
                <a:lnTo>
                  <a:pt x="19018" y="10302"/>
                </a:lnTo>
                <a:lnTo>
                  <a:pt x="18409" y="10607"/>
                </a:lnTo>
                <a:lnTo>
                  <a:pt x="18104" y="10729"/>
                </a:lnTo>
                <a:lnTo>
                  <a:pt x="17799" y="10790"/>
                </a:lnTo>
                <a:lnTo>
                  <a:pt x="17190" y="10668"/>
                </a:lnTo>
                <a:lnTo>
                  <a:pt x="16946" y="10607"/>
                </a:lnTo>
                <a:lnTo>
                  <a:pt x="16641" y="10485"/>
                </a:lnTo>
                <a:lnTo>
                  <a:pt x="16336" y="10302"/>
                </a:lnTo>
                <a:lnTo>
                  <a:pt x="16032" y="10058"/>
                </a:lnTo>
                <a:lnTo>
                  <a:pt x="15483" y="9570"/>
                </a:lnTo>
                <a:lnTo>
                  <a:pt x="15056" y="8961"/>
                </a:lnTo>
                <a:lnTo>
                  <a:pt x="14752" y="8351"/>
                </a:lnTo>
                <a:lnTo>
                  <a:pt x="14508" y="7742"/>
                </a:lnTo>
                <a:lnTo>
                  <a:pt x="14325" y="7071"/>
                </a:lnTo>
                <a:lnTo>
                  <a:pt x="14142" y="6340"/>
                </a:lnTo>
                <a:lnTo>
                  <a:pt x="14081" y="5548"/>
                </a:lnTo>
                <a:lnTo>
                  <a:pt x="14020" y="4816"/>
                </a:lnTo>
                <a:lnTo>
                  <a:pt x="14081" y="4085"/>
                </a:lnTo>
                <a:lnTo>
                  <a:pt x="14203" y="3414"/>
                </a:lnTo>
                <a:lnTo>
                  <a:pt x="14325" y="2744"/>
                </a:lnTo>
                <a:lnTo>
                  <a:pt x="14630" y="2134"/>
                </a:lnTo>
                <a:lnTo>
                  <a:pt x="14752" y="1829"/>
                </a:lnTo>
                <a:lnTo>
                  <a:pt x="14995" y="1525"/>
                </a:lnTo>
                <a:lnTo>
                  <a:pt x="15239" y="1281"/>
                </a:lnTo>
                <a:lnTo>
                  <a:pt x="15483" y="1037"/>
                </a:lnTo>
                <a:lnTo>
                  <a:pt x="15788" y="854"/>
                </a:lnTo>
                <a:lnTo>
                  <a:pt x="16093" y="671"/>
                </a:lnTo>
                <a:lnTo>
                  <a:pt x="16763" y="488"/>
                </a:lnTo>
                <a:lnTo>
                  <a:pt x="17434" y="367"/>
                </a:lnTo>
                <a:close/>
                <a:moveTo>
                  <a:pt x="17434" y="29197"/>
                </a:moveTo>
                <a:lnTo>
                  <a:pt x="17312" y="29319"/>
                </a:lnTo>
                <a:lnTo>
                  <a:pt x="17251" y="29502"/>
                </a:lnTo>
                <a:lnTo>
                  <a:pt x="17251" y="29685"/>
                </a:lnTo>
                <a:lnTo>
                  <a:pt x="17312" y="29807"/>
                </a:lnTo>
                <a:lnTo>
                  <a:pt x="17373" y="29929"/>
                </a:lnTo>
                <a:lnTo>
                  <a:pt x="17677" y="29929"/>
                </a:lnTo>
                <a:lnTo>
                  <a:pt x="17799" y="29807"/>
                </a:lnTo>
                <a:lnTo>
                  <a:pt x="17799" y="29746"/>
                </a:lnTo>
                <a:lnTo>
                  <a:pt x="17738" y="29563"/>
                </a:lnTo>
                <a:lnTo>
                  <a:pt x="17677" y="29746"/>
                </a:lnTo>
                <a:lnTo>
                  <a:pt x="17555" y="29746"/>
                </a:lnTo>
                <a:lnTo>
                  <a:pt x="17494" y="29563"/>
                </a:lnTo>
                <a:lnTo>
                  <a:pt x="17494" y="29380"/>
                </a:lnTo>
                <a:lnTo>
                  <a:pt x="17494" y="29319"/>
                </a:lnTo>
                <a:lnTo>
                  <a:pt x="17616" y="29258"/>
                </a:lnTo>
                <a:lnTo>
                  <a:pt x="17494" y="29197"/>
                </a:lnTo>
                <a:close/>
                <a:moveTo>
                  <a:pt x="4694" y="35963"/>
                </a:moveTo>
                <a:lnTo>
                  <a:pt x="4511" y="36268"/>
                </a:lnTo>
                <a:lnTo>
                  <a:pt x="4146" y="36695"/>
                </a:lnTo>
                <a:lnTo>
                  <a:pt x="3841" y="37121"/>
                </a:lnTo>
                <a:lnTo>
                  <a:pt x="3414" y="37426"/>
                </a:lnTo>
                <a:lnTo>
                  <a:pt x="3170" y="37548"/>
                </a:lnTo>
                <a:lnTo>
                  <a:pt x="2927" y="37670"/>
                </a:lnTo>
                <a:lnTo>
                  <a:pt x="3292" y="37670"/>
                </a:lnTo>
                <a:lnTo>
                  <a:pt x="3597" y="37609"/>
                </a:lnTo>
                <a:lnTo>
                  <a:pt x="3841" y="37426"/>
                </a:lnTo>
                <a:lnTo>
                  <a:pt x="4146" y="37182"/>
                </a:lnTo>
                <a:lnTo>
                  <a:pt x="4329" y="36877"/>
                </a:lnTo>
                <a:lnTo>
                  <a:pt x="4511" y="36573"/>
                </a:lnTo>
                <a:lnTo>
                  <a:pt x="4633" y="36268"/>
                </a:lnTo>
                <a:lnTo>
                  <a:pt x="4694" y="35963"/>
                </a:lnTo>
                <a:close/>
                <a:moveTo>
                  <a:pt x="30600" y="35963"/>
                </a:moveTo>
                <a:lnTo>
                  <a:pt x="30721" y="36268"/>
                </a:lnTo>
                <a:lnTo>
                  <a:pt x="30843" y="36573"/>
                </a:lnTo>
                <a:lnTo>
                  <a:pt x="31026" y="36877"/>
                </a:lnTo>
                <a:lnTo>
                  <a:pt x="31209" y="37182"/>
                </a:lnTo>
                <a:lnTo>
                  <a:pt x="31453" y="37365"/>
                </a:lnTo>
                <a:lnTo>
                  <a:pt x="31758" y="37548"/>
                </a:lnTo>
                <a:lnTo>
                  <a:pt x="32062" y="37670"/>
                </a:lnTo>
                <a:lnTo>
                  <a:pt x="32428" y="37670"/>
                </a:lnTo>
                <a:lnTo>
                  <a:pt x="32123" y="37548"/>
                </a:lnTo>
                <a:lnTo>
                  <a:pt x="31880" y="37426"/>
                </a:lnTo>
                <a:lnTo>
                  <a:pt x="31514" y="37121"/>
                </a:lnTo>
                <a:lnTo>
                  <a:pt x="31148" y="36755"/>
                </a:lnTo>
                <a:lnTo>
                  <a:pt x="30600" y="35963"/>
                </a:lnTo>
                <a:close/>
                <a:moveTo>
                  <a:pt x="17860" y="37487"/>
                </a:moveTo>
                <a:lnTo>
                  <a:pt x="17738" y="39681"/>
                </a:lnTo>
                <a:lnTo>
                  <a:pt x="17738" y="41815"/>
                </a:lnTo>
                <a:lnTo>
                  <a:pt x="17738" y="41876"/>
                </a:lnTo>
                <a:lnTo>
                  <a:pt x="17677" y="42302"/>
                </a:lnTo>
                <a:lnTo>
                  <a:pt x="17616" y="39925"/>
                </a:lnTo>
                <a:lnTo>
                  <a:pt x="17494" y="37487"/>
                </a:lnTo>
                <a:close/>
                <a:moveTo>
                  <a:pt x="13959" y="53457"/>
                </a:moveTo>
                <a:lnTo>
                  <a:pt x="13898" y="53761"/>
                </a:lnTo>
                <a:lnTo>
                  <a:pt x="13837" y="54066"/>
                </a:lnTo>
                <a:lnTo>
                  <a:pt x="13837" y="54432"/>
                </a:lnTo>
                <a:lnTo>
                  <a:pt x="13898" y="54737"/>
                </a:lnTo>
                <a:lnTo>
                  <a:pt x="14020" y="55041"/>
                </a:lnTo>
                <a:lnTo>
                  <a:pt x="14142" y="55346"/>
                </a:lnTo>
                <a:lnTo>
                  <a:pt x="14386" y="55590"/>
                </a:lnTo>
                <a:lnTo>
                  <a:pt x="14630" y="55712"/>
                </a:lnTo>
                <a:lnTo>
                  <a:pt x="14873" y="55834"/>
                </a:lnTo>
                <a:lnTo>
                  <a:pt x="15483" y="55834"/>
                </a:lnTo>
                <a:lnTo>
                  <a:pt x="15788" y="55773"/>
                </a:lnTo>
                <a:lnTo>
                  <a:pt x="16093" y="55651"/>
                </a:lnTo>
                <a:lnTo>
                  <a:pt x="16275" y="55468"/>
                </a:lnTo>
                <a:lnTo>
                  <a:pt x="16458" y="55285"/>
                </a:lnTo>
                <a:lnTo>
                  <a:pt x="16519" y="54980"/>
                </a:lnTo>
                <a:lnTo>
                  <a:pt x="16519" y="54980"/>
                </a:lnTo>
                <a:lnTo>
                  <a:pt x="16458" y="55163"/>
                </a:lnTo>
                <a:lnTo>
                  <a:pt x="16336" y="55285"/>
                </a:lnTo>
                <a:lnTo>
                  <a:pt x="16032" y="55468"/>
                </a:lnTo>
                <a:lnTo>
                  <a:pt x="15849" y="55590"/>
                </a:lnTo>
                <a:lnTo>
                  <a:pt x="14873" y="55590"/>
                </a:lnTo>
                <a:lnTo>
                  <a:pt x="14691" y="55468"/>
                </a:lnTo>
                <a:lnTo>
                  <a:pt x="14508" y="55346"/>
                </a:lnTo>
                <a:lnTo>
                  <a:pt x="14325" y="55163"/>
                </a:lnTo>
                <a:lnTo>
                  <a:pt x="14081" y="54798"/>
                </a:lnTo>
                <a:lnTo>
                  <a:pt x="14020" y="54371"/>
                </a:lnTo>
                <a:lnTo>
                  <a:pt x="13959" y="53883"/>
                </a:lnTo>
                <a:lnTo>
                  <a:pt x="13959" y="53457"/>
                </a:lnTo>
                <a:close/>
                <a:moveTo>
                  <a:pt x="21396" y="53457"/>
                </a:moveTo>
                <a:lnTo>
                  <a:pt x="21396" y="54005"/>
                </a:lnTo>
                <a:lnTo>
                  <a:pt x="21274" y="54554"/>
                </a:lnTo>
                <a:lnTo>
                  <a:pt x="21213" y="54798"/>
                </a:lnTo>
                <a:lnTo>
                  <a:pt x="21091" y="55041"/>
                </a:lnTo>
                <a:lnTo>
                  <a:pt x="20908" y="55285"/>
                </a:lnTo>
                <a:lnTo>
                  <a:pt x="20725" y="55468"/>
                </a:lnTo>
                <a:lnTo>
                  <a:pt x="20481" y="55529"/>
                </a:lnTo>
                <a:lnTo>
                  <a:pt x="20176" y="55590"/>
                </a:lnTo>
                <a:lnTo>
                  <a:pt x="19933" y="55651"/>
                </a:lnTo>
                <a:lnTo>
                  <a:pt x="19628" y="55590"/>
                </a:lnTo>
                <a:lnTo>
                  <a:pt x="19384" y="55529"/>
                </a:lnTo>
                <a:lnTo>
                  <a:pt x="19140" y="55407"/>
                </a:lnTo>
                <a:lnTo>
                  <a:pt x="18896" y="55224"/>
                </a:lnTo>
                <a:lnTo>
                  <a:pt x="18775" y="54980"/>
                </a:lnTo>
                <a:lnTo>
                  <a:pt x="18896" y="55285"/>
                </a:lnTo>
                <a:lnTo>
                  <a:pt x="19018" y="55468"/>
                </a:lnTo>
                <a:lnTo>
                  <a:pt x="19262" y="55651"/>
                </a:lnTo>
                <a:lnTo>
                  <a:pt x="19567" y="55773"/>
                </a:lnTo>
                <a:lnTo>
                  <a:pt x="19811" y="55834"/>
                </a:lnTo>
                <a:lnTo>
                  <a:pt x="20420" y="55834"/>
                </a:lnTo>
                <a:lnTo>
                  <a:pt x="20664" y="55712"/>
                </a:lnTo>
                <a:lnTo>
                  <a:pt x="20969" y="55590"/>
                </a:lnTo>
                <a:lnTo>
                  <a:pt x="21152" y="55346"/>
                </a:lnTo>
                <a:lnTo>
                  <a:pt x="21335" y="55041"/>
                </a:lnTo>
                <a:lnTo>
                  <a:pt x="21456" y="54737"/>
                </a:lnTo>
                <a:lnTo>
                  <a:pt x="21517" y="54432"/>
                </a:lnTo>
                <a:lnTo>
                  <a:pt x="21517" y="54066"/>
                </a:lnTo>
                <a:lnTo>
                  <a:pt x="21456" y="53761"/>
                </a:lnTo>
                <a:lnTo>
                  <a:pt x="21396" y="53457"/>
                </a:lnTo>
                <a:close/>
                <a:moveTo>
                  <a:pt x="17677" y="44436"/>
                </a:moveTo>
                <a:lnTo>
                  <a:pt x="17738" y="45837"/>
                </a:lnTo>
                <a:lnTo>
                  <a:pt x="17799" y="47178"/>
                </a:lnTo>
                <a:lnTo>
                  <a:pt x="17738" y="48641"/>
                </a:lnTo>
                <a:lnTo>
                  <a:pt x="17677" y="50043"/>
                </a:lnTo>
                <a:lnTo>
                  <a:pt x="17677" y="51628"/>
                </a:lnTo>
                <a:lnTo>
                  <a:pt x="17799" y="53213"/>
                </a:lnTo>
                <a:lnTo>
                  <a:pt x="17982" y="54737"/>
                </a:lnTo>
                <a:lnTo>
                  <a:pt x="18043" y="55102"/>
                </a:lnTo>
                <a:lnTo>
                  <a:pt x="17982" y="55529"/>
                </a:lnTo>
                <a:lnTo>
                  <a:pt x="17921" y="56321"/>
                </a:lnTo>
                <a:lnTo>
                  <a:pt x="17799" y="57967"/>
                </a:lnTo>
                <a:lnTo>
                  <a:pt x="17677" y="59552"/>
                </a:lnTo>
                <a:lnTo>
                  <a:pt x="17677" y="60405"/>
                </a:lnTo>
                <a:lnTo>
                  <a:pt x="17616" y="58820"/>
                </a:lnTo>
                <a:lnTo>
                  <a:pt x="17494" y="57175"/>
                </a:lnTo>
                <a:lnTo>
                  <a:pt x="17373" y="55529"/>
                </a:lnTo>
                <a:lnTo>
                  <a:pt x="17312" y="55163"/>
                </a:lnTo>
                <a:lnTo>
                  <a:pt x="17312" y="54798"/>
                </a:lnTo>
                <a:lnTo>
                  <a:pt x="17434" y="54066"/>
                </a:lnTo>
                <a:lnTo>
                  <a:pt x="17555" y="52481"/>
                </a:lnTo>
                <a:lnTo>
                  <a:pt x="17616" y="50897"/>
                </a:lnTo>
                <a:lnTo>
                  <a:pt x="17555" y="49129"/>
                </a:lnTo>
                <a:lnTo>
                  <a:pt x="17555" y="48215"/>
                </a:lnTo>
                <a:lnTo>
                  <a:pt x="17555" y="47300"/>
                </a:lnTo>
                <a:lnTo>
                  <a:pt x="17616" y="45898"/>
                </a:lnTo>
                <a:lnTo>
                  <a:pt x="17677" y="44436"/>
                </a:lnTo>
                <a:close/>
                <a:moveTo>
                  <a:pt x="17677" y="62051"/>
                </a:moveTo>
                <a:lnTo>
                  <a:pt x="17677" y="62782"/>
                </a:lnTo>
                <a:lnTo>
                  <a:pt x="17799" y="64306"/>
                </a:lnTo>
                <a:lnTo>
                  <a:pt x="17982" y="65891"/>
                </a:lnTo>
                <a:lnTo>
                  <a:pt x="18104" y="67476"/>
                </a:lnTo>
                <a:lnTo>
                  <a:pt x="18104" y="69061"/>
                </a:lnTo>
                <a:lnTo>
                  <a:pt x="18104" y="70828"/>
                </a:lnTo>
                <a:lnTo>
                  <a:pt x="18043" y="71438"/>
                </a:lnTo>
                <a:lnTo>
                  <a:pt x="18043" y="71743"/>
                </a:lnTo>
                <a:lnTo>
                  <a:pt x="18043" y="71986"/>
                </a:lnTo>
                <a:lnTo>
                  <a:pt x="17677" y="72535"/>
                </a:lnTo>
                <a:lnTo>
                  <a:pt x="17616" y="72474"/>
                </a:lnTo>
                <a:lnTo>
                  <a:pt x="17494" y="72352"/>
                </a:lnTo>
                <a:lnTo>
                  <a:pt x="17373" y="72108"/>
                </a:lnTo>
                <a:lnTo>
                  <a:pt x="17251" y="71864"/>
                </a:lnTo>
                <a:lnTo>
                  <a:pt x="17251" y="71743"/>
                </a:lnTo>
                <a:lnTo>
                  <a:pt x="17251" y="71499"/>
                </a:lnTo>
                <a:lnTo>
                  <a:pt x="17251" y="71133"/>
                </a:lnTo>
                <a:lnTo>
                  <a:pt x="17190" y="69792"/>
                </a:lnTo>
                <a:lnTo>
                  <a:pt x="17190" y="68329"/>
                </a:lnTo>
                <a:lnTo>
                  <a:pt x="17312" y="66805"/>
                </a:lnTo>
                <a:lnTo>
                  <a:pt x="17434" y="65221"/>
                </a:lnTo>
                <a:lnTo>
                  <a:pt x="17555" y="63636"/>
                </a:lnTo>
                <a:lnTo>
                  <a:pt x="17677" y="62051"/>
                </a:lnTo>
                <a:close/>
                <a:moveTo>
                  <a:pt x="15788" y="10180"/>
                </a:moveTo>
                <a:lnTo>
                  <a:pt x="16214" y="10485"/>
                </a:lnTo>
                <a:lnTo>
                  <a:pt x="16641" y="10729"/>
                </a:lnTo>
                <a:lnTo>
                  <a:pt x="17129" y="10911"/>
                </a:lnTo>
                <a:lnTo>
                  <a:pt x="17677" y="10972"/>
                </a:lnTo>
                <a:lnTo>
                  <a:pt x="18165" y="10911"/>
                </a:lnTo>
                <a:lnTo>
                  <a:pt x="18653" y="10790"/>
                </a:lnTo>
                <a:lnTo>
                  <a:pt x="19079" y="10546"/>
                </a:lnTo>
                <a:lnTo>
                  <a:pt x="19506" y="10241"/>
                </a:lnTo>
                <a:lnTo>
                  <a:pt x="19506" y="10241"/>
                </a:lnTo>
                <a:lnTo>
                  <a:pt x="19445" y="11033"/>
                </a:lnTo>
                <a:lnTo>
                  <a:pt x="19506" y="11399"/>
                </a:lnTo>
                <a:lnTo>
                  <a:pt x="19689" y="11765"/>
                </a:lnTo>
                <a:lnTo>
                  <a:pt x="19933" y="12070"/>
                </a:lnTo>
                <a:lnTo>
                  <a:pt x="20298" y="12313"/>
                </a:lnTo>
                <a:lnTo>
                  <a:pt x="20603" y="12496"/>
                </a:lnTo>
                <a:lnTo>
                  <a:pt x="21030" y="12557"/>
                </a:lnTo>
                <a:lnTo>
                  <a:pt x="21883" y="12801"/>
                </a:lnTo>
                <a:lnTo>
                  <a:pt x="22676" y="13106"/>
                </a:lnTo>
                <a:lnTo>
                  <a:pt x="23407" y="13410"/>
                </a:lnTo>
                <a:lnTo>
                  <a:pt x="24077" y="13837"/>
                </a:lnTo>
                <a:lnTo>
                  <a:pt x="24748" y="14325"/>
                </a:lnTo>
                <a:lnTo>
                  <a:pt x="24992" y="14630"/>
                </a:lnTo>
                <a:lnTo>
                  <a:pt x="25236" y="14934"/>
                </a:lnTo>
                <a:lnTo>
                  <a:pt x="25418" y="15300"/>
                </a:lnTo>
                <a:lnTo>
                  <a:pt x="25601" y="15605"/>
                </a:lnTo>
                <a:lnTo>
                  <a:pt x="25723" y="15971"/>
                </a:lnTo>
                <a:lnTo>
                  <a:pt x="25784" y="16336"/>
                </a:lnTo>
                <a:lnTo>
                  <a:pt x="25845" y="16946"/>
                </a:lnTo>
                <a:lnTo>
                  <a:pt x="25845" y="17555"/>
                </a:lnTo>
                <a:lnTo>
                  <a:pt x="26028" y="18957"/>
                </a:lnTo>
                <a:lnTo>
                  <a:pt x="26272" y="20298"/>
                </a:lnTo>
                <a:lnTo>
                  <a:pt x="26820" y="22980"/>
                </a:lnTo>
                <a:lnTo>
                  <a:pt x="27186" y="24870"/>
                </a:lnTo>
                <a:lnTo>
                  <a:pt x="27308" y="25418"/>
                </a:lnTo>
                <a:lnTo>
                  <a:pt x="27491" y="25967"/>
                </a:lnTo>
                <a:lnTo>
                  <a:pt x="27735" y="26454"/>
                </a:lnTo>
                <a:lnTo>
                  <a:pt x="28039" y="26881"/>
                </a:lnTo>
                <a:lnTo>
                  <a:pt x="28344" y="27308"/>
                </a:lnTo>
                <a:lnTo>
                  <a:pt x="28649" y="27795"/>
                </a:lnTo>
                <a:lnTo>
                  <a:pt x="29076" y="28710"/>
                </a:lnTo>
                <a:lnTo>
                  <a:pt x="29441" y="29624"/>
                </a:lnTo>
                <a:lnTo>
                  <a:pt x="29685" y="30599"/>
                </a:lnTo>
                <a:lnTo>
                  <a:pt x="29929" y="31574"/>
                </a:lnTo>
                <a:lnTo>
                  <a:pt x="30478" y="33586"/>
                </a:lnTo>
                <a:lnTo>
                  <a:pt x="30782" y="34439"/>
                </a:lnTo>
                <a:lnTo>
                  <a:pt x="30904" y="34805"/>
                </a:lnTo>
                <a:lnTo>
                  <a:pt x="31148" y="35171"/>
                </a:lnTo>
                <a:lnTo>
                  <a:pt x="30843" y="35293"/>
                </a:lnTo>
                <a:lnTo>
                  <a:pt x="30660" y="35415"/>
                </a:lnTo>
                <a:lnTo>
                  <a:pt x="30660" y="35475"/>
                </a:lnTo>
                <a:lnTo>
                  <a:pt x="30660" y="35536"/>
                </a:lnTo>
                <a:lnTo>
                  <a:pt x="30721" y="35658"/>
                </a:lnTo>
                <a:lnTo>
                  <a:pt x="30782" y="35658"/>
                </a:lnTo>
                <a:lnTo>
                  <a:pt x="30965" y="35536"/>
                </a:lnTo>
                <a:lnTo>
                  <a:pt x="31209" y="35354"/>
                </a:lnTo>
                <a:lnTo>
                  <a:pt x="31514" y="35354"/>
                </a:lnTo>
                <a:lnTo>
                  <a:pt x="31819" y="35415"/>
                </a:lnTo>
                <a:lnTo>
                  <a:pt x="32123" y="35475"/>
                </a:lnTo>
                <a:lnTo>
                  <a:pt x="32550" y="35780"/>
                </a:lnTo>
                <a:lnTo>
                  <a:pt x="32977" y="36146"/>
                </a:lnTo>
                <a:lnTo>
                  <a:pt x="33708" y="36877"/>
                </a:lnTo>
                <a:lnTo>
                  <a:pt x="34013" y="37243"/>
                </a:lnTo>
                <a:lnTo>
                  <a:pt x="34318" y="37548"/>
                </a:lnTo>
                <a:lnTo>
                  <a:pt x="34805" y="37914"/>
                </a:lnTo>
                <a:lnTo>
                  <a:pt x="34988" y="37975"/>
                </a:lnTo>
                <a:lnTo>
                  <a:pt x="35049" y="38096"/>
                </a:lnTo>
                <a:lnTo>
                  <a:pt x="35110" y="38157"/>
                </a:lnTo>
                <a:lnTo>
                  <a:pt x="34988" y="38279"/>
                </a:lnTo>
                <a:lnTo>
                  <a:pt x="34805" y="38279"/>
                </a:lnTo>
                <a:lnTo>
                  <a:pt x="34440" y="38218"/>
                </a:lnTo>
                <a:lnTo>
                  <a:pt x="34196" y="38157"/>
                </a:lnTo>
                <a:lnTo>
                  <a:pt x="34013" y="38036"/>
                </a:lnTo>
                <a:lnTo>
                  <a:pt x="33647" y="37670"/>
                </a:lnTo>
                <a:lnTo>
                  <a:pt x="33525" y="37548"/>
                </a:lnTo>
                <a:lnTo>
                  <a:pt x="33342" y="37548"/>
                </a:lnTo>
                <a:lnTo>
                  <a:pt x="33160" y="37609"/>
                </a:lnTo>
                <a:lnTo>
                  <a:pt x="33160" y="37670"/>
                </a:lnTo>
                <a:lnTo>
                  <a:pt x="33099" y="37731"/>
                </a:lnTo>
                <a:lnTo>
                  <a:pt x="33160" y="38036"/>
                </a:lnTo>
                <a:lnTo>
                  <a:pt x="33281" y="38218"/>
                </a:lnTo>
                <a:lnTo>
                  <a:pt x="33647" y="38950"/>
                </a:lnTo>
                <a:lnTo>
                  <a:pt x="34074" y="39681"/>
                </a:lnTo>
                <a:lnTo>
                  <a:pt x="34440" y="40291"/>
                </a:lnTo>
                <a:lnTo>
                  <a:pt x="34683" y="40596"/>
                </a:lnTo>
                <a:lnTo>
                  <a:pt x="34744" y="40778"/>
                </a:lnTo>
                <a:lnTo>
                  <a:pt x="34805" y="40961"/>
                </a:lnTo>
                <a:lnTo>
                  <a:pt x="34744" y="41022"/>
                </a:lnTo>
                <a:lnTo>
                  <a:pt x="34622" y="40961"/>
                </a:lnTo>
                <a:lnTo>
                  <a:pt x="34501" y="40778"/>
                </a:lnTo>
                <a:lnTo>
                  <a:pt x="33830" y="39864"/>
                </a:lnTo>
                <a:lnTo>
                  <a:pt x="33464" y="39316"/>
                </a:lnTo>
                <a:lnTo>
                  <a:pt x="33342" y="39194"/>
                </a:lnTo>
                <a:lnTo>
                  <a:pt x="33160" y="39072"/>
                </a:lnTo>
                <a:lnTo>
                  <a:pt x="33099" y="39072"/>
                </a:lnTo>
                <a:lnTo>
                  <a:pt x="32977" y="39133"/>
                </a:lnTo>
                <a:lnTo>
                  <a:pt x="32916" y="39255"/>
                </a:lnTo>
                <a:lnTo>
                  <a:pt x="32977" y="39376"/>
                </a:lnTo>
                <a:lnTo>
                  <a:pt x="33038" y="39620"/>
                </a:lnTo>
                <a:lnTo>
                  <a:pt x="33281" y="40047"/>
                </a:lnTo>
                <a:lnTo>
                  <a:pt x="33708" y="40839"/>
                </a:lnTo>
                <a:lnTo>
                  <a:pt x="33891" y="41266"/>
                </a:lnTo>
                <a:lnTo>
                  <a:pt x="34013" y="41693"/>
                </a:lnTo>
                <a:lnTo>
                  <a:pt x="34074" y="41936"/>
                </a:lnTo>
                <a:lnTo>
                  <a:pt x="34013" y="41997"/>
                </a:lnTo>
                <a:lnTo>
                  <a:pt x="33891" y="41936"/>
                </a:lnTo>
                <a:lnTo>
                  <a:pt x="33769" y="41815"/>
                </a:lnTo>
                <a:lnTo>
                  <a:pt x="33647" y="41632"/>
                </a:lnTo>
                <a:lnTo>
                  <a:pt x="33464" y="41266"/>
                </a:lnTo>
                <a:lnTo>
                  <a:pt x="33099" y="40413"/>
                </a:lnTo>
                <a:lnTo>
                  <a:pt x="32916" y="39986"/>
                </a:lnTo>
                <a:lnTo>
                  <a:pt x="32672" y="39559"/>
                </a:lnTo>
                <a:lnTo>
                  <a:pt x="32489" y="39376"/>
                </a:lnTo>
                <a:lnTo>
                  <a:pt x="32367" y="39316"/>
                </a:lnTo>
                <a:lnTo>
                  <a:pt x="32245" y="39376"/>
                </a:lnTo>
                <a:lnTo>
                  <a:pt x="32184" y="39498"/>
                </a:lnTo>
                <a:lnTo>
                  <a:pt x="32184" y="39681"/>
                </a:lnTo>
                <a:lnTo>
                  <a:pt x="32245" y="40108"/>
                </a:lnTo>
                <a:lnTo>
                  <a:pt x="32428" y="40535"/>
                </a:lnTo>
                <a:lnTo>
                  <a:pt x="32733" y="41388"/>
                </a:lnTo>
                <a:lnTo>
                  <a:pt x="32916" y="41693"/>
                </a:lnTo>
                <a:lnTo>
                  <a:pt x="32977" y="41876"/>
                </a:lnTo>
                <a:lnTo>
                  <a:pt x="32977" y="42058"/>
                </a:lnTo>
                <a:lnTo>
                  <a:pt x="32916" y="42119"/>
                </a:lnTo>
                <a:lnTo>
                  <a:pt x="32855" y="42119"/>
                </a:lnTo>
                <a:lnTo>
                  <a:pt x="32733" y="42058"/>
                </a:lnTo>
                <a:lnTo>
                  <a:pt x="32611" y="41876"/>
                </a:lnTo>
                <a:lnTo>
                  <a:pt x="32489" y="41632"/>
                </a:lnTo>
                <a:lnTo>
                  <a:pt x="32306" y="41205"/>
                </a:lnTo>
                <a:lnTo>
                  <a:pt x="31940" y="40291"/>
                </a:lnTo>
                <a:lnTo>
                  <a:pt x="31758" y="39864"/>
                </a:lnTo>
                <a:lnTo>
                  <a:pt x="31636" y="39681"/>
                </a:lnTo>
                <a:lnTo>
                  <a:pt x="31514" y="39620"/>
                </a:lnTo>
                <a:lnTo>
                  <a:pt x="31392" y="39620"/>
                </a:lnTo>
                <a:lnTo>
                  <a:pt x="31331" y="39681"/>
                </a:lnTo>
                <a:lnTo>
                  <a:pt x="31270" y="39803"/>
                </a:lnTo>
                <a:lnTo>
                  <a:pt x="31331" y="39925"/>
                </a:lnTo>
                <a:lnTo>
                  <a:pt x="31453" y="40474"/>
                </a:lnTo>
                <a:lnTo>
                  <a:pt x="31514" y="40839"/>
                </a:lnTo>
                <a:lnTo>
                  <a:pt x="31575" y="41266"/>
                </a:lnTo>
                <a:lnTo>
                  <a:pt x="31575" y="41510"/>
                </a:lnTo>
                <a:lnTo>
                  <a:pt x="31514" y="41510"/>
                </a:lnTo>
                <a:lnTo>
                  <a:pt x="31392" y="41449"/>
                </a:lnTo>
                <a:lnTo>
                  <a:pt x="31209" y="40961"/>
                </a:lnTo>
                <a:lnTo>
                  <a:pt x="31026" y="40413"/>
                </a:lnTo>
                <a:lnTo>
                  <a:pt x="30904" y="39925"/>
                </a:lnTo>
                <a:lnTo>
                  <a:pt x="30782" y="39437"/>
                </a:lnTo>
                <a:lnTo>
                  <a:pt x="30417" y="38706"/>
                </a:lnTo>
                <a:lnTo>
                  <a:pt x="30051" y="38036"/>
                </a:lnTo>
                <a:lnTo>
                  <a:pt x="29807" y="37304"/>
                </a:lnTo>
                <a:lnTo>
                  <a:pt x="29685" y="36877"/>
                </a:lnTo>
                <a:lnTo>
                  <a:pt x="29746" y="36512"/>
                </a:lnTo>
                <a:lnTo>
                  <a:pt x="29807" y="36390"/>
                </a:lnTo>
                <a:lnTo>
                  <a:pt x="29929" y="36268"/>
                </a:lnTo>
                <a:lnTo>
                  <a:pt x="29990" y="36146"/>
                </a:lnTo>
                <a:lnTo>
                  <a:pt x="29929" y="36024"/>
                </a:lnTo>
                <a:lnTo>
                  <a:pt x="29807" y="36024"/>
                </a:lnTo>
                <a:lnTo>
                  <a:pt x="29685" y="36146"/>
                </a:lnTo>
                <a:lnTo>
                  <a:pt x="27979" y="33220"/>
                </a:lnTo>
                <a:lnTo>
                  <a:pt x="26820" y="31270"/>
                </a:lnTo>
                <a:lnTo>
                  <a:pt x="26272" y="30294"/>
                </a:lnTo>
                <a:lnTo>
                  <a:pt x="25845" y="29258"/>
                </a:lnTo>
                <a:lnTo>
                  <a:pt x="25723" y="28771"/>
                </a:lnTo>
                <a:lnTo>
                  <a:pt x="25601" y="28283"/>
                </a:lnTo>
                <a:lnTo>
                  <a:pt x="25479" y="27795"/>
                </a:lnTo>
                <a:lnTo>
                  <a:pt x="25297" y="27308"/>
                </a:lnTo>
                <a:lnTo>
                  <a:pt x="25114" y="26820"/>
                </a:lnTo>
                <a:lnTo>
                  <a:pt x="24870" y="26393"/>
                </a:lnTo>
                <a:lnTo>
                  <a:pt x="24565" y="25906"/>
                </a:lnTo>
                <a:lnTo>
                  <a:pt x="24321" y="25479"/>
                </a:lnTo>
                <a:lnTo>
                  <a:pt x="23956" y="24504"/>
                </a:lnTo>
                <a:lnTo>
                  <a:pt x="23590" y="23590"/>
                </a:lnTo>
                <a:lnTo>
                  <a:pt x="23346" y="22919"/>
                </a:lnTo>
                <a:lnTo>
                  <a:pt x="23285" y="22736"/>
                </a:lnTo>
                <a:lnTo>
                  <a:pt x="23224" y="22553"/>
                </a:lnTo>
                <a:lnTo>
                  <a:pt x="23224" y="22310"/>
                </a:lnTo>
                <a:lnTo>
                  <a:pt x="23285" y="22005"/>
                </a:lnTo>
                <a:lnTo>
                  <a:pt x="23346" y="21761"/>
                </a:lnTo>
                <a:lnTo>
                  <a:pt x="23407" y="21517"/>
                </a:lnTo>
                <a:lnTo>
                  <a:pt x="23651" y="20969"/>
                </a:lnTo>
                <a:lnTo>
                  <a:pt x="23773" y="20664"/>
                </a:lnTo>
                <a:lnTo>
                  <a:pt x="23834" y="20359"/>
                </a:lnTo>
                <a:lnTo>
                  <a:pt x="23834" y="19811"/>
                </a:lnTo>
                <a:lnTo>
                  <a:pt x="23773" y="19262"/>
                </a:lnTo>
                <a:lnTo>
                  <a:pt x="23651" y="18957"/>
                </a:lnTo>
                <a:lnTo>
                  <a:pt x="23590" y="18652"/>
                </a:lnTo>
                <a:lnTo>
                  <a:pt x="23651" y="18348"/>
                </a:lnTo>
                <a:lnTo>
                  <a:pt x="23712" y="18104"/>
                </a:lnTo>
                <a:lnTo>
                  <a:pt x="23468" y="18652"/>
                </a:lnTo>
                <a:lnTo>
                  <a:pt x="23468" y="18774"/>
                </a:lnTo>
                <a:lnTo>
                  <a:pt x="23468" y="18957"/>
                </a:lnTo>
                <a:lnTo>
                  <a:pt x="23590" y="19506"/>
                </a:lnTo>
                <a:lnTo>
                  <a:pt x="23529" y="20054"/>
                </a:lnTo>
                <a:lnTo>
                  <a:pt x="23468" y="20542"/>
                </a:lnTo>
                <a:lnTo>
                  <a:pt x="23285" y="21030"/>
                </a:lnTo>
                <a:lnTo>
                  <a:pt x="22980" y="21456"/>
                </a:lnTo>
                <a:lnTo>
                  <a:pt x="22615" y="21822"/>
                </a:lnTo>
                <a:lnTo>
                  <a:pt x="22249" y="22127"/>
                </a:lnTo>
                <a:lnTo>
                  <a:pt x="21822" y="22310"/>
                </a:lnTo>
                <a:lnTo>
                  <a:pt x="21396" y="22371"/>
                </a:lnTo>
                <a:lnTo>
                  <a:pt x="20969" y="22432"/>
                </a:lnTo>
                <a:lnTo>
                  <a:pt x="20664" y="22371"/>
                </a:lnTo>
                <a:lnTo>
                  <a:pt x="20359" y="22310"/>
                </a:lnTo>
                <a:lnTo>
                  <a:pt x="20055" y="22188"/>
                </a:lnTo>
                <a:lnTo>
                  <a:pt x="19811" y="22066"/>
                </a:lnTo>
                <a:lnTo>
                  <a:pt x="19323" y="21700"/>
                </a:lnTo>
                <a:lnTo>
                  <a:pt x="18896" y="21212"/>
                </a:lnTo>
                <a:lnTo>
                  <a:pt x="19079" y="21517"/>
                </a:lnTo>
                <a:lnTo>
                  <a:pt x="19262" y="21822"/>
                </a:lnTo>
                <a:lnTo>
                  <a:pt x="19445" y="22066"/>
                </a:lnTo>
                <a:lnTo>
                  <a:pt x="19689" y="22249"/>
                </a:lnTo>
                <a:lnTo>
                  <a:pt x="19933" y="22432"/>
                </a:lnTo>
                <a:lnTo>
                  <a:pt x="20237" y="22553"/>
                </a:lnTo>
                <a:lnTo>
                  <a:pt x="20542" y="22614"/>
                </a:lnTo>
                <a:lnTo>
                  <a:pt x="20786" y="22675"/>
                </a:lnTo>
                <a:lnTo>
                  <a:pt x="21396" y="22736"/>
                </a:lnTo>
                <a:lnTo>
                  <a:pt x="21700" y="22675"/>
                </a:lnTo>
                <a:lnTo>
                  <a:pt x="22005" y="22553"/>
                </a:lnTo>
                <a:lnTo>
                  <a:pt x="22310" y="22492"/>
                </a:lnTo>
                <a:lnTo>
                  <a:pt x="22615" y="22310"/>
                </a:lnTo>
                <a:lnTo>
                  <a:pt x="22858" y="22127"/>
                </a:lnTo>
                <a:lnTo>
                  <a:pt x="23102" y="21883"/>
                </a:lnTo>
                <a:lnTo>
                  <a:pt x="23102" y="21883"/>
                </a:lnTo>
                <a:lnTo>
                  <a:pt x="22797" y="23285"/>
                </a:lnTo>
                <a:lnTo>
                  <a:pt x="22493" y="24626"/>
                </a:lnTo>
                <a:lnTo>
                  <a:pt x="22310" y="25357"/>
                </a:lnTo>
                <a:lnTo>
                  <a:pt x="22188" y="26089"/>
                </a:lnTo>
                <a:lnTo>
                  <a:pt x="22188" y="26820"/>
                </a:lnTo>
                <a:lnTo>
                  <a:pt x="22249" y="27613"/>
                </a:lnTo>
                <a:lnTo>
                  <a:pt x="22432" y="28344"/>
                </a:lnTo>
                <a:lnTo>
                  <a:pt x="22676" y="29014"/>
                </a:lnTo>
                <a:lnTo>
                  <a:pt x="22919" y="29746"/>
                </a:lnTo>
                <a:lnTo>
                  <a:pt x="23224" y="30416"/>
                </a:lnTo>
                <a:lnTo>
                  <a:pt x="23834" y="31818"/>
                </a:lnTo>
                <a:lnTo>
                  <a:pt x="24260" y="33281"/>
                </a:lnTo>
                <a:lnTo>
                  <a:pt x="24626" y="34744"/>
                </a:lnTo>
                <a:lnTo>
                  <a:pt x="24687" y="35475"/>
                </a:lnTo>
                <a:lnTo>
                  <a:pt x="24809" y="36207"/>
                </a:lnTo>
                <a:lnTo>
                  <a:pt x="24809" y="36999"/>
                </a:lnTo>
                <a:lnTo>
                  <a:pt x="24809" y="37731"/>
                </a:lnTo>
                <a:lnTo>
                  <a:pt x="24748" y="39316"/>
                </a:lnTo>
                <a:lnTo>
                  <a:pt x="24504" y="40839"/>
                </a:lnTo>
                <a:lnTo>
                  <a:pt x="24138" y="42363"/>
                </a:lnTo>
                <a:lnTo>
                  <a:pt x="23773" y="43887"/>
                </a:lnTo>
                <a:lnTo>
                  <a:pt x="22919" y="46874"/>
                </a:lnTo>
                <a:lnTo>
                  <a:pt x="22554" y="48398"/>
                </a:lnTo>
                <a:lnTo>
                  <a:pt x="22188" y="49921"/>
                </a:lnTo>
                <a:lnTo>
                  <a:pt x="22005" y="51384"/>
                </a:lnTo>
                <a:lnTo>
                  <a:pt x="21883" y="52908"/>
                </a:lnTo>
                <a:lnTo>
                  <a:pt x="21944" y="54432"/>
                </a:lnTo>
                <a:lnTo>
                  <a:pt x="22066" y="55956"/>
                </a:lnTo>
                <a:lnTo>
                  <a:pt x="22249" y="57540"/>
                </a:lnTo>
                <a:lnTo>
                  <a:pt x="22371" y="58333"/>
                </a:lnTo>
                <a:lnTo>
                  <a:pt x="22432" y="59125"/>
                </a:lnTo>
                <a:lnTo>
                  <a:pt x="22432" y="59918"/>
                </a:lnTo>
                <a:lnTo>
                  <a:pt x="22371" y="60649"/>
                </a:lnTo>
                <a:lnTo>
                  <a:pt x="22066" y="62234"/>
                </a:lnTo>
                <a:lnTo>
                  <a:pt x="21396" y="65342"/>
                </a:lnTo>
                <a:lnTo>
                  <a:pt x="20664" y="68390"/>
                </a:lnTo>
                <a:lnTo>
                  <a:pt x="20359" y="69853"/>
                </a:lnTo>
                <a:lnTo>
                  <a:pt x="20115" y="71377"/>
                </a:lnTo>
                <a:lnTo>
                  <a:pt x="19994" y="72047"/>
                </a:lnTo>
                <a:lnTo>
                  <a:pt x="19933" y="72413"/>
                </a:lnTo>
                <a:lnTo>
                  <a:pt x="19933" y="72779"/>
                </a:lnTo>
                <a:lnTo>
                  <a:pt x="20055" y="73083"/>
                </a:lnTo>
                <a:lnTo>
                  <a:pt x="20115" y="73449"/>
                </a:lnTo>
                <a:lnTo>
                  <a:pt x="20420" y="74120"/>
                </a:lnTo>
                <a:lnTo>
                  <a:pt x="20664" y="74729"/>
                </a:lnTo>
                <a:lnTo>
                  <a:pt x="21030" y="75339"/>
                </a:lnTo>
                <a:lnTo>
                  <a:pt x="21213" y="75644"/>
                </a:lnTo>
                <a:lnTo>
                  <a:pt x="21456" y="75887"/>
                </a:lnTo>
                <a:lnTo>
                  <a:pt x="21639" y="76009"/>
                </a:lnTo>
                <a:lnTo>
                  <a:pt x="21822" y="76131"/>
                </a:lnTo>
                <a:lnTo>
                  <a:pt x="21822" y="76192"/>
                </a:lnTo>
                <a:lnTo>
                  <a:pt x="21883" y="76253"/>
                </a:lnTo>
                <a:lnTo>
                  <a:pt x="21822" y="76436"/>
                </a:lnTo>
                <a:lnTo>
                  <a:pt x="21639" y="76558"/>
                </a:lnTo>
                <a:lnTo>
                  <a:pt x="21517" y="76619"/>
                </a:lnTo>
                <a:lnTo>
                  <a:pt x="21091" y="76619"/>
                </a:lnTo>
                <a:lnTo>
                  <a:pt x="20908" y="76680"/>
                </a:lnTo>
                <a:lnTo>
                  <a:pt x="20664" y="76802"/>
                </a:lnTo>
                <a:lnTo>
                  <a:pt x="20359" y="76924"/>
                </a:lnTo>
                <a:lnTo>
                  <a:pt x="20055" y="76924"/>
                </a:lnTo>
                <a:lnTo>
                  <a:pt x="19689" y="76984"/>
                </a:lnTo>
                <a:lnTo>
                  <a:pt x="19323" y="76924"/>
                </a:lnTo>
                <a:lnTo>
                  <a:pt x="19384" y="76741"/>
                </a:lnTo>
                <a:lnTo>
                  <a:pt x="19384" y="76558"/>
                </a:lnTo>
                <a:lnTo>
                  <a:pt x="19384" y="76375"/>
                </a:lnTo>
                <a:lnTo>
                  <a:pt x="19262" y="76192"/>
                </a:lnTo>
                <a:lnTo>
                  <a:pt x="19140" y="76131"/>
                </a:lnTo>
                <a:lnTo>
                  <a:pt x="19079" y="76131"/>
                </a:lnTo>
                <a:lnTo>
                  <a:pt x="19079" y="76253"/>
                </a:lnTo>
                <a:lnTo>
                  <a:pt x="19140" y="76314"/>
                </a:lnTo>
                <a:lnTo>
                  <a:pt x="19140" y="76436"/>
                </a:lnTo>
                <a:lnTo>
                  <a:pt x="19201" y="76680"/>
                </a:lnTo>
                <a:lnTo>
                  <a:pt x="19140" y="76863"/>
                </a:lnTo>
                <a:lnTo>
                  <a:pt x="18957" y="76984"/>
                </a:lnTo>
                <a:lnTo>
                  <a:pt x="18775" y="77106"/>
                </a:lnTo>
                <a:lnTo>
                  <a:pt x="18226" y="77106"/>
                </a:lnTo>
                <a:lnTo>
                  <a:pt x="18104" y="77045"/>
                </a:lnTo>
                <a:lnTo>
                  <a:pt x="17982" y="76863"/>
                </a:lnTo>
                <a:lnTo>
                  <a:pt x="17982" y="76619"/>
                </a:lnTo>
                <a:lnTo>
                  <a:pt x="17921" y="76009"/>
                </a:lnTo>
                <a:lnTo>
                  <a:pt x="17921" y="74790"/>
                </a:lnTo>
                <a:lnTo>
                  <a:pt x="17921" y="73510"/>
                </a:lnTo>
                <a:lnTo>
                  <a:pt x="17921" y="73083"/>
                </a:lnTo>
                <a:lnTo>
                  <a:pt x="17921" y="72840"/>
                </a:lnTo>
                <a:lnTo>
                  <a:pt x="17982" y="72596"/>
                </a:lnTo>
                <a:lnTo>
                  <a:pt x="18287" y="72108"/>
                </a:lnTo>
                <a:lnTo>
                  <a:pt x="18348" y="71925"/>
                </a:lnTo>
                <a:lnTo>
                  <a:pt x="18348" y="71682"/>
                </a:lnTo>
                <a:lnTo>
                  <a:pt x="18409" y="70341"/>
                </a:lnTo>
                <a:lnTo>
                  <a:pt x="18409" y="68268"/>
                </a:lnTo>
                <a:lnTo>
                  <a:pt x="18348" y="66257"/>
                </a:lnTo>
                <a:lnTo>
                  <a:pt x="18104" y="63819"/>
                </a:lnTo>
                <a:lnTo>
                  <a:pt x="18043" y="62539"/>
                </a:lnTo>
                <a:lnTo>
                  <a:pt x="18043" y="61259"/>
                </a:lnTo>
                <a:lnTo>
                  <a:pt x="18104" y="58760"/>
                </a:lnTo>
                <a:lnTo>
                  <a:pt x="18287" y="56260"/>
                </a:lnTo>
                <a:lnTo>
                  <a:pt x="18348" y="55590"/>
                </a:lnTo>
                <a:lnTo>
                  <a:pt x="18409" y="54980"/>
                </a:lnTo>
                <a:lnTo>
                  <a:pt x="18348" y="54554"/>
                </a:lnTo>
                <a:lnTo>
                  <a:pt x="18226" y="54127"/>
                </a:lnTo>
                <a:lnTo>
                  <a:pt x="18104" y="52908"/>
                </a:lnTo>
                <a:lnTo>
                  <a:pt x="18043" y="51628"/>
                </a:lnTo>
                <a:lnTo>
                  <a:pt x="18043" y="50531"/>
                </a:lnTo>
                <a:lnTo>
                  <a:pt x="18043" y="49373"/>
                </a:lnTo>
                <a:lnTo>
                  <a:pt x="18104" y="48215"/>
                </a:lnTo>
                <a:lnTo>
                  <a:pt x="18104" y="47118"/>
                </a:lnTo>
                <a:lnTo>
                  <a:pt x="17982" y="44862"/>
                </a:lnTo>
                <a:lnTo>
                  <a:pt x="17921" y="42424"/>
                </a:lnTo>
                <a:lnTo>
                  <a:pt x="17982" y="39864"/>
                </a:lnTo>
                <a:lnTo>
                  <a:pt x="17982" y="38645"/>
                </a:lnTo>
                <a:lnTo>
                  <a:pt x="17982" y="38036"/>
                </a:lnTo>
                <a:lnTo>
                  <a:pt x="17982" y="37731"/>
                </a:lnTo>
                <a:lnTo>
                  <a:pt x="17982" y="37548"/>
                </a:lnTo>
                <a:lnTo>
                  <a:pt x="18043" y="37426"/>
                </a:lnTo>
                <a:lnTo>
                  <a:pt x="18226" y="37365"/>
                </a:lnTo>
                <a:lnTo>
                  <a:pt x="18409" y="37243"/>
                </a:lnTo>
                <a:lnTo>
                  <a:pt x="18653" y="36999"/>
                </a:lnTo>
                <a:lnTo>
                  <a:pt x="18653" y="36999"/>
                </a:lnTo>
                <a:lnTo>
                  <a:pt x="18165" y="37121"/>
                </a:lnTo>
                <a:lnTo>
                  <a:pt x="17616" y="37121"/>
                </a:lnTo>
                <a:lnTo>
                  <a:pt x="17129" y="37060"/>
                </a:lnTo>
                <a:lnTo>
                  <a:pt x="16641" y="36999"/>
                </a:lnTo>
                <a:lnTo>
                  <a:pt x="16824" y="37243"/>
                </a:lnTo>
                <a:lnTo>
                  <a:pt x="17068" y="37304"/>
                </a:lnTo>
                <a:lnTo>
                  <a:pt x="17251" y="37426"/>
                </a:lnTo>
                <a:lnTo>
                  <a:pt x="17312" y="37548"/>
                </a:lnTo>
                <a:lnTo>
                  <a:pt x="17312" y="37670"/>
                </a:lnTo>
                <a:lnTo>
                  <a:pt x="17312" y="37914"/>
                </a:lnTo>
                <a:lnTo>
                  <a:pt x="17312" y="38584"/>
                </a:lnTo>
                <a:lnTo>
                  <a:pt x="17373" y="41083"/>
                </a:lnTo>
                <a:lnTo>
                  <a:pt x="17373" y="43582"/>
                </a:lnTo>
                <a:lnTo>
                  <a:pt x="17312" y="46081"/>
                </a:lnTo>
                <a:lnTo>
                  <a:pt x="17251" y="46996"/>
                </a:lnTo>
                <a:lnTo>
                  <a:pt x="17251" y="47849"/>
                </a:lnTo>
                <a:lnTo>
                  <a:pt x="17251" y="49129"/>
                </a:lnTo>
                <a:lnTo>
                  <a:pt x="17312" y="50348"/>
                </a:lnTo>
                <a:lnTo>
                  <a:pt x="17312" y="51628"/>
                </a:lnTo>
                <a:lnTo>
                  <a:pt x="17190" y="52908"/>
                </a:lnTo>
                <a:lnTo>
                  <a:pt x="17068" y="54066"/>
                </a:lnTo>
                <a:lnTo>
                  <a:pt x="17007" y="54493"/>
                </a:lnTo>
                <a:lnTo>
                  <a:pt x="16946" y="54980"/>
                </a:lnTo>
                <a:lnTo>
                  <a:pt x="17007" y="55590"/>
                </a:lnTo>
                <a:lnTo>
                  <a:pt x="17068" y="56199"/>
                </a:lnTo>
                <a:lnTo>
                  <a:pt x="17129" y="57419"/>
                </a:lnTo>
                <a:lnTo>
                  <a:pt x="17312" y="59979"/>
                </a:lnTo>
                <a:lnTo>
                  <a:pt x="17312" y="61259"/>
                </a:lnTo>
                <a:lnTo>
                  <a:pt x="17312" y="62478"/>
                </a:lnTo>
                <a:lnTo>
                  <a:pt x="17251" y="63697"/>
                </a:lnTo>
                <a:lnTo>
                  <a:pt x="17129" y="64977"/>
                </a:lnTo>
                <a:lnTo>
                  <a:pt x="17007" y="66135"/>
                </a:lnTo>
                <a:lnTo>
                  <a:pt x="16946" y="67354"/>
                </a:lnTo>
                <a:lnTo>
                  <a:pt x="16885" y="68634"/>
                </a:lnTo>
                <a:lnTo>
                  <a:pt x="16885" y="69853"/>
                </a:lnTo>
                <a:lnTo>
                  <a:pt x="16946" y="70828"/>
                </a:lnTo>
                <a:lnTo>
                  <a:pt x="16946" y="71682"/>
                </a:lnTo>
                <a:lnTo>
                  <a:pt x="17007" y="71925"/>
                </a:lnTo>
                <a:lnTo>
                  <a:pt x="17068" y="72108"/>
                </a:lnTo>
                <a:lnTo>
                  <a:pt x="17373" y="72596"/>
                </a:lnTo>
                <a:lnTo>
                  <a:pt x="17434" y="72779"/>
                </a:lnTo>
                <a:lnTo>
                  <a:pt x="17434" y="73023"/>
                </a:lnTo>
                <a:lnTo>
                  <a:pt x="17434" y="73510"/>
                </a:lnTo>
                <a:lnTo>
                  <a:pt x="17434" y="74729"/>
                </a:lnTo>
                <a:lnTo>
                  <a:pt x="17373" y="76009"/>
                </a:lnTo>
                <a:lnTo>
                  <a:pt x="17312" y="76619"/>
                </a:lnTo>
                <a:lnTo>
                  <a:pt x="17312" y="76802"/>
                </a:lnTo>
                <a:lnTo>
                  <a:pt x="17251" y="77045"/>
                </a:lnTo>
                <a:lnTo>
                  <a:pt x="17129" y="77106"/>
                </a:lnTo>
                <a:lnTo>
                  <a:pt x="16580" y="77106"/>
                </a:lnTo>
                <a:lnTo>
                  <a:pt x="16336" y="76984"/>
                </a:lnTo>
                <a:lnTo>
                  <a:pt x="16214" y="76863"/>
                </a:lnTo>
                <a:lnTo>
                  <a:pt x="16154" y="76680"/>
                </a:lnTo>
                <a:lnTo>
                  <a:pt x="16154" y="76436"/>
                </a:lnTo>
                <a:lnTo>
                  <a:pt x="16214" y="76253"/>
                </a:lnTo>
                <a:lnTo>
                  <a:pt x="16214" y="76192"/>
                </a:lnTo>
                <a:lnTo>
                  <a:pt x="16154" y="76131"/>
                </a:lnTo>
                <a:lnTo>
                  <a:pt x="16093" y="76131"/>
                </a:lnTo>
                <a:lnTo>
                  <a:pt x="16032" y="76192"/>
                </a:lnTo>
                <a:lnTo>
                  <a:pt x="15971" y="76375"/>
                </a:lnTo>
                <a:lnTo>
                  <a:pt x="15910" y="76558"/>
                </a:lnTo>
                <a:lnTo>
                  <a:pt x="15910" y="76741"/>
                </a:lnTo>
                <a:lnTo>
                  <a:pt x="15971" y="76924"/>
                </a:lnTo>
                <a:lnTo>
                  <a:pt x="15605" y="76984"/>
                </a:lnTo>
                <a:lnTo>
                  <a:pt x="15300" y="76924"/>
                </a:lnTo>
                <a:lnTo>
                  <a:pt x="14934" y="76863"/>
                </a:lnTo>
                <a:lnTo>
                  <a:pt x="14630" y="76802"/>
                </a:lnTo>
                <a:lnTo>
                  <a:pt x="14447" y="76680"/>
                </a:lnTo>
                <a:lnTo>
                  <a:pt x="14264" y="76619"/>
                </a:lnTo>
                <a:lnTo>
                  <a:pt x="13837" y="76619"/>
                </a:lnTo>
                <a:lnTo>
                  <a:pt x="13654" y="76558"/>
                </a:lnTo>
                <a:lnTo>
                  <a:pt x="13533" y="76436"/>
                </a:lnTo>
                <a:lnTo>
                  <a:pt x="13472" y="76253"/>
                </a:lnTo>
                <a:lnTo>
                  <a:pt x="13472" y="76192"/>
                </a:lnTo>
                <a:lnTo>
                  <a:pt x="13533" y="76131"/>
                </a:lnTo>
                <a:lnTo>
                  <a:pt x="13837" y="75887"/>
                </a:lnTo>
                <a:lnTo>
                  <a:pt x="14081" y="75644"/>
                </a:lnTo>
                <a:lnTo>
                  <a:pt x="14325" y="75339"/>
                </a:lnTo>
                <a:lnTo>
                  <a:pt x="14630" y="74729"/>
                </a:lnTo>
                <a:lnTo>
                  <a:pt x="14934" y="74120"/>
                </a:lnTo>
                <a:lnTo>
                  <a:pt x="15178" y="73449"/>
                </a:lnTo>
                <a:lnTo>
                  <a:pt x="15300" y="73083"/>
                </a:lnTo>
                <a:lnTo>
                  <a:pt x="15361" y="72779"/>
                </a:lnTo>
                <a:lnTo>
                  <a:pt x="15361" y="72413"/>
                </a:lnTo>
                <a:lnTo>
                  <a:pt x="15361" y="72047"/>
                </a:lnTo>
                <a:lnTo>
                  <a:pt x="15239" y="71377"/>
                </a:lnTo>
                <a:lnTo>
                  <a:pt x="14995" y="69853"/>
                </a:lnTo>
                <a:lnTo>
                  <a:pt x="14264" y="66805"/>
                </a:lnTo>
                <a:lnTo>
                  <a:pt x="13533" y="63758"/>
                </a:lnTo>
                <a:lnTo>
                  <a:pt x="13228" y="62173"/>
                </a:lnTo>
                <a:lnTo>
                  <a:pt x="12984" y="60649"/>
                </a:lnTo>
                <a:lnTo>
                  <a:pt x="12923" y="59857"/>
                </a:lnTo>
                <a:lnTo>
                  <a:pt x="12923" y="59064"/>
                </a:lnTo>
                <a:lnTo>
                  <a:pt x="12984" y="58272"/>
                </a:lnTo>
                <a:lnTo>
                  <a:pt x="13045" y="57480"/>
                </a:lnTo>
                <a:lnTo>
                  <a:pt x="13228" y="55956"/>
                </a:lnTo>
                <a:lnTo>
                  <a:pt x="13411" y="54432"/>
                </a:lnTo>
                <a:lnTo>
                  <a:pt x="13411" y="52908"/>
                </a:lnTo>
                <a:lnTo>
                  <a:pt x="13411" y="52116"/>
                </a:lnTo>
                <a:lnTo>
                  <a:pt x="13350" y="51384"/>
                </a:lnTo>
                <a:lnTo>
                  <a:pt x="13106" y="49860"/>
                </a:lnTo>
                <a:lnTo>
                  <a:pt x="12740" y="48337"/>
                </a:lnTo>
                <a:lnTo>
                  <a:pt x="11948" y="45350"/>
                </a:lnTo>
                <a:lnTo>
                  <a:pt x="11521" y="43887"/>
                </a:lnTo>
                <a:lnTo>
                  <a:pt x="11155" y="42363"/>
                </a:lnTo>
                <a:lnTo>
                  <a:pt x="10851" y="40778"/>
                </a:lnTo>
                <a:lnTo>
                  <a:pt x="10607" y="39255"/>
                </a:lnTo>
                <a:lnTo>
                  <a:pt x="10485" y="37731"/>
                </a:lnTo>
                <a:lnTo>
                  <a:pt x="10546" y="36207"/>
                </a:lnTo>
                <a:lnTo>
                  <a:pt x="10607" y="35475"/>
                </a:lnTo>
                <a:lnTo>
                  <a:pt x="10729" y="34683"/>
                </a:lnTo>
                <a:lnTo>
                  <a:pt x="10912" y="33952"/>
                </a:lnTo>
                <a:lnTo>
                  <a:pt x="11094" y="33220"/>
                </a:lnTo>
                <a:lnTo>
                  <a:pt x="11521" y="31818"/>
                </a:lnTo>
                <a:lnTo>
                  <a:pt x="12070" y="30416"/>
                </a:lnTo>
                <a:lnTo>
                  <a:pt x="12374" y="29746"/>
                </a:lnTo>
                <a:lnTo>
                  <a:pt x="12679" y="29014"/>
                </a:lnTo>
                <a:lnTo>
                  <a:pt x="12862" y="28283"/>
                </a:lnTo>
                <a:lnTo>
                  <a:pt x="13045" y="27552"/>
                </a:lnTo>
                <a:lnTo>
                  <a:pt x="13106" y="26942"/>
                </a:lnTo>
                <a:lnTo>
                  <a:pt x="13167" y="26333"/>
                </a:lnTo>
                <a:lnTo>
                  <a:pt x="13106" y="25723"/>
                </a:lnTo>
                <a:lnTo>
                  <a:pt x="12984" y="25113"/>
                </a:lnTo>
                <a:lnTo>
                  <a:pt x="12496" y="23346"/>
                </a:lnTo>
                <a:lnTo>
                  <a:pt x="12252" y="21883"/>
                </a:lnTo>
                <a:lnTo>
                  <a:pt x="12252" y="21883"/>
                </a:lnTo>
                <a:lnTo>
                  <a:pt x="12496" y="22127"/>
                </a:lnTo>
                <a:lnTo>
                  <a:pt x="12740" y="22310"/>
                </a:lnTo>
                <a:lnTo>
                  <a:pt x="12984" y="22492"/>
                </a:lnTo>
                <a:lnTo>
                  <a:pt x="13289" y="22553"/>
                </a:lnTo>
                <a:lnTo>
                  <a:pt x="13593" y="22675"/>
                </a:lnTo>
                <a:lnTo>
                  <a:pt x="13898" y="22736"/>
                </a:lnTo>
                <a:lnTo>
                  <a:pt x="14508" y="22675"/>
                </a:lnTo>
                <a:lnTo>
                  <a:pt x="14813" y="22614"/>
                </a:lnTo>
                <a:lnTo>
                  <a:pt x="15117" y="22553"/>
                </a:lnTo>
                <a:lnTo>
                  <a:pt x="15361" y="22432"/>
                </a:lnTo>
                <a:lnTo>
                  <a:pt x="15666" y="22249"/>
                </a:lnTo>
                <a:lnTo>
                  <a:pt x="15849" y="22066"/>
                </a:lnTo>
                <a:lnTo>
                  <a:pt x="16093" y="21822"/>
                </a:lnTo>
                <a:lnTo>
                  <a:pt x="16275" y="21517"/>
                </a:lnTo>
                <a:lnTo>
                  <a:pt x="16458" y="21212"/>
                </a:lnTo>
                <a:lnTo>
                  <a:pt x="16154" y="21517"/>
                </a:lnTo>
                <a:lnTo>
                  <a:pt x="15849" y="21822"/>
                </a:lnTo>
                <a:lnTo>
                  <a:pt x="15544" y="22066"/>
                </a:lnTo>
                <a:lnTo>
                  <a:pt x="15178" y="22249"/>
                </a:lnTo>
                <a:lnTo>
                  <a:pt x="14813" y="22371"/>
                </a:lnTo>
                <a:lnTo>
                  <a:pt x="14386" y="22432"/>
                </a:lnTo>
                <a:lnTo>
                  <a:pt x="13959" y="22432"/>
                </a:lnTo>
                <a:lnTo>
                  <a:pt x="13593" y="22310"/>
                </a:lnTo>
                <a:lnTo>
                  <a:pt x="13228" y="22188"/>
                </a:lnTo>
                <a:lnTo>
                  <a:pt x="12923" y="22005"/>
                </a:lnTo>
                <a:lnTo>
                  <a:pt x="12679" y="21822"/>
                </a:lnTo>
                <a:lnTo>
                  <a:pt x="12435" y="21578"/>
                </a:lnTo>
                <a:lnTo>
                  <a:pt x="12252" y="21273"/>
                </a:lnTo>
                <a:lnTo>
                  <a:pt x="12070" y="20969"/>
                </a:lnTo>
                <a:lnTo>
                  <a:pt x="11887" y="20664"/>
                </a:lnTo>
                <a:lnTo>
                  <a:pt x="11826" y="20359"/>
                </a:lnTo>
                <a:lnTo>
                  <a:pt x="11765" y="19750"/>
                </a:lnTo>
                <a:lnTo>
                  <a:pt x="11826" y="19140"/>
                </a:lnTo>
                <a:lnTo>
                  <a:pt x="11826" y="18957"/>
                </a:lnTo>
                <a:lnTo>
                  <a:pt x="11887" y="18774"/>
                </a:lnTo>
                <a:lnTo>
                  <a:pt x="11826" y="18592"/>
                </a:lnTo>
                <a:lnTo>
                  <a:pt x="11765" y="18409"/>
                </a:lnTo>
                <a:lnTo>
                  <a:pt x="11643" y="18104"/>
                </a:lnTo>
                <a:lnTo>
                  <a:pt x="11704" y="18592"/>
                </a:lnTo>
                <a:lnTo>
                  <a:pt x="11765" y="18713"/>
                </a:lnTo>
                <a:lnTo>
                  <a:pt x="11704" y="18835"/>
                </a:lnTo>
                <a:lnTo>
                  <a:pt x="11643" y="19079"/>
                </a:lnTo>
                <a:lnTo>
                  <a:pt x="11521" y="19567"/>
                </a:lnTo>
                <a:lnTo>
                  <a:pt x="11521" y="20115"/>
                </a:lnTo>
                <a:lnTo>
                  <a:pt x="11582" y="20603"/>
                </a:lnTo>
                <a:lnTo>
                  <a:pt x="11704" y="21091"/>
                </a:lnTo>
                <a:lnTo>
                  <a:pt x="12009" y="21578"/>
                </a:lnTo>
                <a:lnTo>
                  <a:pt x="12009" y="21822"/>
                </a:lnTo>
                <a:lnTo>
                  <a:pt x="12070" y="22127"/>
                </a:lnTo>
                <a:lnTo>
                  <a:pt x="12131" y="22371"/>
                </a:lnTo>
                <a:lnTo>
                  <a:pt x="12131" y="22553"/>
                </a:lnTo>
                <a:lnTo>
                  <a:pt x="12070" y="22675"/>
                </a:lnTo>
                <a:lnTo>
                  <a:pt x="11887" y="23163"/>
                </a:lnTo>
                <a:lnTo>
                  <a:pt x="11216" y="24992"/>
                </a:lnTo>
                <a:lnTo>
                  <a:pt x="10729" y="25906"/>
                </a:lnTo>
                <a:lnTo>
                  <a:pt x="10241" y="26820"/>
                </a:lnTo>
                <a:lnTo>
                  <a:pt x="9997" y="27308"/>
                </a:lnTo>
                <a:lnTo>
                  <a:pt x="9875" y="27795"/>
                </a:lnTo>
                <a:lnTo>
                  <a:pt x="9631" y="28771"/>
                </a:lnTo>
                <a:lnTo>
                  <a:pt x="9449" y="29319"/>
                </a:lnTo>
                <a:lnTo>
                  <a:pt x="9266" y="29807"/>
                </a:lnTo>
                <a:lnTo>
                  <a:pt x="8778" y="30843"/>
                </a:lnTo>
                <a:lnTo>
                  <a:pt x="7620" y="32733"/>
                </a:lnTo>
                <a:lnTo>
                  <a:pt x="5609" y="36146"/>
                </a:lnTo>
                <a:lnTo>
                  <a:pt x="5487" y="36024"/>
                </a:lnTo>
                <a:lnTo>
                  <a:pt x="5365" y="36085"/>
                </a:lnTo>
                <a:lnTo>
                  <a:pt x="5365" y="36146"/>
                </a:lnTo>
                <a:lnTo>
                  <a:pt x="5426" y="36268"/>
                </a:lnTo>
                <a:lnTo>
                  <a:pt x="5548" y="36451"/>
                </a:lnTo>
                <a:lnTo>
                  <a:pt x="5609" y="36634"/>
                </a:lnTo>
                <a:lnTo>
                  <a:pt x="5609" y="36816"/>
                </a:lnTo>
                <a:lnTo>
                  <a:pt x="5609" y="37060"/>
                </a:lnTo>
                <a:lnTo>
                  <a:pt x="5487" y="37487"/>
                </a:lnTo>
                <a:lnTo>
                  <a:pt x="5121" y="38401"/>
                </a:lnTo>
                <a:lnTo>
                  <a:pt x="4633" y="39316"/>
                </a:lnTo>
                <a:lnTo>
                  <a:pt x="4511" y="39559"/>
                </a:lnTo>
                <a:lnTo>
                  <a:pt x="4450" y="39864"/>
                </a:lnTo>
                <a:lnTo>
                  <a:pt x="4268" y="40413"/>
                </a:lnTo>
                <a:lnTo>
                  <a:pt x="4085" y="41022"/>
                </a:lnTo>
                <a:lnTo>
                  <a:pt x="4024" y="41266"/>
                </a:lnTo>
                <a:lnTo>
                  <a:pt x="3902" y="41510"/>
                </a:lnTo>
                <a:lnTo>
                  <a:pt x="3780" y="41571"/>
                </a:lnTo>
                <a:lnTo>
                  <a:pt x="3780" y="41510"/>
                </a:lnTo>
                <a:lnTo>
                  <a:pt x="3719" y="41388"/>
                </a:lnTo>
                <a:lnTo>
                  <a:pt x="3780" y="41022"/>
                </a:lnTo>
                <a:lnTo>
                  <a:pt x="4024" y="39986"/>
                </a:lnTo>
                <a:lnTo>
                  <a:pt x="4024" y="39742"/>
                </a:lnTo>
                <a:lnTo>
                  <a:pt x="3963" y="39620"/>
                </a:lnTo>
                <a:lnTo>
                  <a:pt x="3841" y="39559"/>
                </a:lnTo>
                <a:lnTo>
                  <a:pt x="3780" y="39620"/>
                </a:lnTo>
                <a:lnTo>
                  <a:pt x="3658" y="39742"/>
                </a:lnTo>
                <a:lnTo>
                  <a:pt x="3536" y="39986"/>
                </a:lnTo>
                <a:lnTo>
                  <a:pt x="3414" y="40291"/>
                </a:lnTo>
                <a:lnTo>
                  <a:pt x="2927" y="41449"/>
                </a:lnTo>
                <a:lnTo>
                  <a:pt x="2744" y="41876"/>
                </a:lnTo>
                <a:lnTo>
                  <a:pt x="2561" y="42119"/>
                </a:lnTo>
                <a:lnTo>
                  <a:pt x="2439" y="42119"/>
                </a:lnTo>
                <a:lnTo>
                  <a:pt x="2378" y="42058"/>
                </a:lnTo>
                <a:lnTo>
                  <a:pt x="2378" y="41997"/>
                </a:lnTo>
                <a:lnTo>
                  <a:pt x="2439" y="41815"/>
                </a:lnTo>
                <a:lnTo>
                  <a:pt x="2622" y="41266"/>
                </a:lnTo>
                <a:lnTo>
                  <a:pt x="2805" y="40778"/>
                </a:lnTo>
                <a:lnTo>
                  <a:pt x="3049" y="40230"/>
                </a:lnTo>
                <a:lnTo>
                  <a:pt x="3170" y="39681"/>
                </a:lnTo>
                <a:lnTo>
                  <a:pt x="3170" y="39498"/>
                </a:lnTo>
                <a:lnTo>
                  <a:pt x="3109" y="39437"/>
                </a:lnTo>
                <a:lnTo>
                  <a:pt x="3049" y="39376"/>
                </a:lnTo>
                <a:lnTo>
                  <a:pt x="2988" y="39316"/>
                </a:lnTo>
                <a:lnTo>
                  <a:pt x="2866" y="39376"/>
                </a:lnTo>
                <a:lnTo>
                  <a:pt x="2744" y="39437"/>
                </a:lnTo>
                <a:lnTo>
                  <a:pt x="2561" y="39742"/>
                </a:lnTo>
                <a:lnTo>
                  <a:pt x="2317" y="40291"/>
                </a:lnTo>
                <a:lnTo>
                  <a:pt x="2073" y="40778"/>
                </a:lnTo>
                <a:lnTo>
                  <a:pt x="1829" y="41327"/>
                </a:lnTo>
                <a:lnTo>
                  <a:pt x="1586" y="41815"/>
                </a:lnTo>
                <a:lnTo>
                  <a:pt x="1342" y="41997"/>
                </a:lnTo>
                <a:lnTo>
                  <a:pt x="1281" y="41936"/>
                </a:lnTo>
                <a:lnTo>
                  <a:pt x="1281" y="41815"/>
                </a:lnTo>
                <a:lnTo>
                  <a:pt x="1342" y="41571"/>
                </a:lnTo>
                <a:lnTo>
                  <a:pt x="1403" y="41388"/>
                </a:lnTo>
                <a:lnTo>
                  <a:pt x="1586" y="40961"/>
                </a:lnTo>
                <a:lnTo>
                  <a:pt x="2134" y="39864"/>
                </a:lnTo>
                <a:lnTo>
                  <a:pt x="2317" y="39559"/>
                </a:lnTo>
                <a:lnTo>
                  <a:pt x="2378" y="39255"/>
                </a:lnTo>
                <a:lnTo>
                  <a:pt x="2317" y="39133"/>
                </a:lnTo>
                <a:lnTo>
                  <a:pt x="2195" y="39072"/>
                </a:lnTo>
                <a:lnTo>
                  <a:pt x="2073" y="39072"/>
                </a:lnTo>
                <a:lnTo>
                  <a:pt x="2012" y="39133"/>
                </a:lnTo>
                <a:lnTo>
                  <a:pt x="1829" y="39316"/>
                </a:lnTo>
                <a:lnTo>
                  <a:pt x="1586" y="39742"/>
                </a:lnTo>
                <a:lnTo>
                  <a:pt x="915" y="40717"/>
                </a:lnTo>
                <a:lnTo>
                  <a:pt x="671" y="40961"/>
                </a:lnTo>
                <a:lnTo>
                  <a:pt x="549" y="41022"/>
                </a:lnTo>
                <a:lnTo>
                  <a:pt x="549" y="40961"/>
                </a:lnTo>
                <a:lnTo>
                  <a:pt x="549" y="40839"/>
                </a:lnTo>
                <a:lnTo>
                  <a:pt x="610" y="40656"/>
                </a:lnTo>
                <a:lnTo>
                  <a:pt x="732" y="40474"/>
                </a:lnTo>
                <a:lnTo>
                  <a:pt x="976" y="40169"/>
                </a:lnTo>
                <a:lnTo>
                  <a:pt x="1464" y="39376"/>
                </a:lnTo>
                <a:lnTo>
                  <a:pt x="1890" y="38645"/>
                </a:lnTo>
                <a:lnTo>
                  <a:pt x="2073" y="38218"/>
                </a:lnTo>
                <a:lnTo>
                  <a:pt x="2195" y="37853"/>
                </a:lnTo>
                <a:lnTo>
                  <a:pt x="2195" y="37670"/>
                </a:lnTo>
                <a:lnTo>
                  <a:pt x="2012" y="37548"/>
                </a:lnTo>
                <a:lnTo>
                  <a:pt x="1890" y="37548"/>
                </a:lnTo>
                <a:lnTo>
                  <a:pt x="1708" y="37670"/>
                </a:lnTo>
                <a:lnTo>
                  <a:pt x="1342" y="37975"/>
                </a:lnTo>
                <a:lnTo>
                  <a:pt x="1037" y="38157"/>
                </a:lnTo>
                <a:lnTo>
                  <a:pt x="732" y="38279"/>
                </a:lnTo>
                <a:lnTo>
                  <a:pt x="549" y="38279"/>
                </a:lnTo>
                <a:lnTo>
                  <a:pt x="306" y="38218"/>
                </a:lnTo>
                <a:lnTo>
                  <a:pt x="245" y="38218"/>
                </a:lnTo>
                <a:lnTo>
                  <a:pt x="245" y="38157"/>
                </a:lnTo>
                <a:lnTo>
                  <a:pt x="245" y="38096"/>
                </a:lnTo>
                <a:lnTo>
                  <a:pt x="367" y="37975"/>
                </a:lnTo>
                <a:lnTo>
                  <a:pt x="915" y="37609"/>
                </a:lnTo>
                <a:lnTo>
                  <a:pt x="1403" y="37182"/>
                </a:lnTo>
                <a:lnTo>
                  <a:pt x="2256" y="36207"/>
                </a:lnTo>
                <a:lnTo>
                  <a:pt x="2805" y="35780"/>
                </a:lnTo>
                <a:lnTo>
                  <a:pt x="3049" y="35597"/>
                </a:lnTo>
                <a:lnTo>
                  <a:pt x="3353" y="35415"/>
                </a:lnTo>
                <a:lnTo>
                  <a:pt x="3780" y="35354"/>
                </a:lnTo>
                <a:lnTo>
                  <a:pt x="3963" y="35354"/>
                </a:lnTo>
                <a:lnTo>
                  <a:pt x="4207" y="35415"/>
                </a:lnTo>
                <a:lnTo>
                  <a:pt x="4329" y="35536"/>
                </a:lnTo>
                <a:lnTo>
                  <a:pt x="4511" y="35658"/>
                </a:lnTo>
                <a:lnTo>
                  <a:pt x="4633" y="35658"/>
                </a:lnTo>
                <a:lnTo>
                  <a:pt x="4633" y="35597"/>
                </a:lnTo>
                <a:lnTo>
                  <a:pt x="4633" y="35475"/>
                </a:lnTo>
                <a:lnTo>
                  <a:pt x="4633" y="35415"/>
                </a:lnTo>
                <a:lnTo>
                  <a:pt x="4389" y="35232"/>
                </a:lnTo>
                <a:lnTo>
                  <a:pt x="4146" y="35171"/>
                </a:lnTo>
                <a:lnTo>
                  <a:pt x="4329" y="34866"/>
                </a:lnTo>
                <a:lnTo>
                  <a:pt x="4511" y="34500"/>
                </a:lnTo>
                <a:lnTo>
                  <a:pt x="4755" y="33830"/>
                </a:lnTo>
                <a:lnTo>
                  <a:pt x="4999" y="32915"/>
                </a:lnTo>
                <a:lnTo>
                  <a:pt x="5243" y="32001"/>
                </a:lnTo>
                <a:lnTo>
                  <a:pt x="5730" y="30294"/>
                </a:lnTo>
                <a:lnTo>
                  <a:pt x="5974" y="29380"/>
                </a:lnTo>
                <a:lnTo>
                  <a:pt x="6279" y="28588"/>
                </a:lnTo>
                <a:lnTo>
                  <a:pt x="6584" y="27978"/>
                </a:lnTo>
                <a:lnTo>
                  <a:pt x="6889" y="27369"/>
                </a:lnTo>
                <a:lnTo>
                  <a:pt x="7498" y="26637"/>
                </a:lnTo>
                <a:lnTo>
                  <a:pt x="7681" y="26333"/>
                </a:lnTo>
                <a:lnTo>
                  <a:pt x="7864" y="25967"/>
                </a:lnTo>
                <a:lnTo>
                  <a:pt x="8047" y="25296"/>
                </a:lnTo>
                <a:lnTo>
                  <a:pt x="8351" y="23833"/>
                </a:lnTo>
                <a:lnTo>
                  <a:pt x="9144" y="20054"/>
                </a:lnTo>
                <a:lnTo>
                  <a:pt x="9327" y="18957"/>
                </a:lnTo>
                <a:lnTo>
                  <a:pt x="9388" y="17799"/>
                </a:lnTo>
                <a:lnTo>
                  <a:pt x="9449" y="17007"/>
                </a:lnTo>
                <a:lnTo>
                  <a:pt x="9510" y="16275"/>
                </a:lnTo>
                <a:lnTo>
                  <a:pt x="9631" y="15910"/>
                </a:lnTo>
                <a:lnTo>
                  <a:pt x="9753" y="15544"/>
                </a:lnTo>
                <a:lnTo>
                  <a:pt x="9936" y="15178"/>
                </a:lnTo>
                <a:lnTo>
                  <a:pt x="10119" y="14873"/>
                </a:lnTo>
                <a:lnTo>
                  <a:pt x="10424" y="14569"/>
                </a:lnTo>
                <a:lnTo>
                  <a:pt x="10668" y="14264"/>
                </a:lnTo>
                <a:lnTo>
                  <a:pt x="11277" y="13776"/>
                </a:lnTo>
                <a:lnTo>
                  <a:pt x="12009" y="13350"/>
                </a:lnTo>
                <a:lnTo>
                  <a:pt x="12862" y="12984"/>
                </a:lnTo>
                <a:lnTo>
                  <a:pt x="13776" y="12679"/>
                </a:lnTo>
                <a:lnTo>
                  <a:pt x="14691" y="12496"/>
                </a:lnTo>
                <a:lnTo>
                  <a:pt x="15117" y="12313"/>
                </a:lnTo>
                <a:lnTo>
                  <a:pt x="15300" y="12130"/>
                </a:lnTo>
                <a:lnTo>
                  <a:pt x="15483" y="11948"/>
                </a:lnTo>
                <a:lnTo>
                  <a:pt x="15605" y="11765"/>
                </a:lnTo>
                <a:lnTo>
                  <a:pt x="15727" y="11521"/>
                </a:lnTo>
                <a:lnTo>
                  <a:pt x="15788" y="11094"/>
                </a:lnTo>
                <a:lnTo>
                  <a:pt x="15788" y="10668"/>
                </a:lnTo>
                <a:lnTo>
                  <a:pt x="15788" y="10180"/>
                </a:lnTo>
                <a:close/>
                <a:moveTo>
                  <a:pt x="17555" y="1"/>
                </a:moveTo>
                <a:lnTo>
                  <a:pt x="16763" y="123"/>
                </a:lnTo>
                <a:lnTo>
                  <a:pt x="16214" y="245"/>
                </a:lnTo>
                <a:lnTo>
                  <a:pt x="15666" y="488"/>
                </a:lnTo>
                <a:lnTo>
                  <a:pt x="15178" y="854"/>
                </a:lnTo>
                <a:lnTo>
                  <a:pt x="14752" y="1281"/>
                </a:lnTo>
                <a:lnTo>
                  <a:pt x="14508" y="1586"/>
                </a:lnTo>
                <a:lnTo>
                  <a:pt x="14325" y="1951"/>
                </a:lnTo>
                <a:lnTo>
                  <a:pt x="14020" y="2683"/>
                </a:lnTo>
                <a:lnTo>
                  <a:pt x="13837" y="3475"/>
                </a:lnTo>
                <a:lnTo>
                  <a:pt x="13776" y="4268"/>
                </a:lnTo>
                <a:lnTo>
                  <a:pt x="13776" y="5060"/>
                </a:lnTo>
                <a:lnTo>
                  <a:pt x="13837" y="5852"/>
                </a:lnTo>
                <a:lnTo>
                  <a:pt x="13959" y="6645"/>
                </a:lnTo>
                <a:lnTo>
                  <a:pt x="14142" y="7376"/>
                </a:lnTo>
                <a:lnTo>
                  <a:pt x="14386" y="8108"/>
                </a:lnTo>
                <a:lnTo>
                  <a:pt x="14691" y="8839"/>
                </a:lnTo>
                <a:lnTo>
                  <a:pt x="15056" y="9388"/>
                </a:lnTo>
                <a:lnTo>
                  <a:pt x="15300" y="9631"/>
                </a:lnTo>
                <a:lnTo>
                  <a:pt x="15483" y="9875"/>
                </a:lnTo>
                <a:lnTo>
                  <a:pt x="15544" y="9997"/>
                </a:lnTo>
                <a:lnTo>
                  <a:pt x="15605" y="10119"/>
                </a:lnTo>
                <a:lnTo>
                  <a:pt x="15544" y="10424"/>
                </a:lnTo>
                <a:lnTo>
                  <a:pt x="15544" y="11155"/>
                </a:lnTo>
                <a:lnTo>
                  <a:pt x="15483" y="11399"/>
                </a:lnTo>
                <a:lnTo>
                  <a:pt x="15361" y="11643"/>
                </a:lnTo>
                <a:lnTo>
                  <a:pt x="15239" y="11887"/>
                </a:lnTo>
                <a:lnTo>
                  <a:pt x="14995" y="12070"/>
                </a:lnTo>
                <a:lnTo>
                  <a:pt x="14691" y="12252"/>
                </a:lnTo>
                <a:lnTo>
                  <a:pt x="14264" y="12313"/>
                </a:lnTo>
                <a:lnTo>
                  <a:pt x="13472" y="12496"/>
                </a:lnTo>
                <a:lnTo>
                  <a:pt x="12740" y="12740"/>
                </a:lnTo>
                <a:lnTo>
                  <a:pt x="12070" y="12984"/>
                </a:lnTo>
                <a:lnTo>
                  <a:pt x="11338" y="13350"/>
                </a:lnTo>
                <a:lnTo>
                  <a:pt x="10729" y="13776"/>
                </a:lnTo>
                <a:lnTo>
                  <a:pt x="10180" y="14325"/>
                </a:lnTo>
                <a:lnTo>
                  <a:pt x="9753" y="14873"/>
                </a:lnTo>
                <a:lnTo>
                  <a:pt x="9510" y="15239"/>
                </a:lnTo>
                <a:lnTo>
                  <a:pt x="9388" y="15544"/>
                </a:lnTo>
                <a:lnTo>
                  <a:pt x="9266" y="15971"/>
                </a:lnTo>
                <a:lnTo>
                  <a:pt x="9144" y="16336"/>
                </a:lnTo>
                <a:lnTo>
                  <a:pt x="9083" y="16946"/>
                </a:lnTo>
                <a:lnTo>
                  <a:pt x="9083" y="17555"/>
                </a:lnTo>
                <a:lnTo>
                  <a:pt x="9022" y="18348"/>
                </a:lnTo>
                <a:lnTo>
                  <a:pt x="8900" y="19140"/>
                </a:lnTo>
                <a:lnTo>
                  <a:pt x="8778" y="19932"/>
                </a:lnTo>
                <a:lnTo>
                  <a:pt x="8108" y="23102"/>
                </a:lnTo>
                <a:lnTo>
                  <a:pt x="7803" y="24687"/>
                </a:lnTo>
                <a:lnTo>
                  <a:pt x="7681" y="25235"/>
                </a:lnTo>
                <a:lnTo>
                  <a:pt x="7559" y="25784"/>
                </a:lnTo>
                <a:lnTo>
                  <a:pt x="7315" y="26211"/>
                </a:lnTo>
                <a:lnTo>
                  <a:pt x="7071" y="26637"/>
                </a:lnTo>
                <a:lnTo>
                  <a:pt x="6767" y="27003"/>
                </a:lnTo>
                <a:lnTo>
                  <a:pt x="6462" y="27430"/>
                </a:lnTo>
                <a:lnTo>
                  <a:pt x="6218" y="27917"/>
                </a:lnTo>
                <a:lnTo>
                  <a:pt x="5974" y="28405"/>
                </a:lnTo>
                <a:lnTo>
                  <a:pt x="5609" y="29502"/>
                </a:lnTo>
                <a:lnTo>
                  <a:pt x="5304" y="30599"/>
                </a:lnTo>
                <a:lnTo>
                  <a:pt x="5060" y="31696"/>
                </a:lnTo>
                <a:lnTo>
                  <a:pt x="4755" y="33037"/>
                </a:lnTo>
                <a:lnTo>
                  <a:pt x="4572" y="33647"/>
                </a:lnTo>
                <a:lnTo>
                  <a:pt x="4389" y="34256"/>
                </a:lnTo>
                <a:lnTo>
                  <a:pt x="4207" y="34561"/>
                </a:lnTo>
                <a:lnTo>
                  <a:pt x="4085" y="34927"/>
                </a:lnTo>
                <a:lnTo>
                  <a:pt x="4024" y="35049"/>
                </a:lnTo>
                <a:lnTo>
                  <a:pt x="3902" y="35110"/>
                </a:lnTo>
                <a:lnTo>
                  <a:pt x="3597" y="35110"/>
                </a:lnTo>
                <a:lnTo>
                  <a:pt x="3231" y="35232"/>
                </a:lnTo>
                <a:lnTo>
                  <a:pt x="2927" y="35354"/>
                </a:lnTo>
                <a:lnTo>
                  <a:pt x="2683" y="35536"/>
                </a:lnTo>
                <a:lnTo>
                  <a:pt x="2378" y="35719"/>
                </a:lnTo>
                <a:lnTo>
                  <a:pt x="1890" y="36268"/>
                </a:lnTo>
                <a:lnTo>
                  <a:pt x="1464" y="36755"/>
                </a:lnTo>
                <a:lnTo>
                  <a:pt x="976" y="37243"/>
                </a:lnTo>
                <a:lnTo>
                  <a:pt x="732" y="37426"/>
                </a:lnTo>
                <a:lnTo>
                  <a:pt x="488" y="37609"/>
                </a:lnTo>
                <a:lnTo>
                  <a:pt x="184" y="37792"/>
                </a:lnTo>
                <a:lnTo>
                  <a:pt x="62" y="37914"/>
                </a:lnTo>
                <a:lnTo>
                  <a:pt x="1" y="38036"/>
                </a:lnTo>
                <a:lnTo>
                  <a:pt x="1" y="38218"/>
                </a:lnTo>
                <a:lnTo>
                  <a:pt x="123" y="38401"/>
                </a:lnTo>
                <a:lnTo>
                  <a:pt x="367" y="38523"/>
                </a:lnTo>
                <a:lnTo>
                  <a:pt x="671" y="38523"/>
                </a:lnTo>
                <a:lnTo>
                  <a:pt x="976" y="38462"/>
                </a:lnTo>
                <a:lnTo>
                  <a:pt x="1220" y="38401"/>
                </a:lnTo>
                <a:lnTo>
                  <a:pt x="1464" y="38218"/>
                </a:lnTo>
                <a:lnTo>
                  <a:pt x="1647" y="38036"/>
                </a:lnTo>
                <a:lnTo>
                  <a:pt x="1768" y="37853"/>
                </a:lnTo>
                <a:lnTo>
                  <a:pt x="1890" y="37792"/>
                </a:lnTo>
                <a:lnTo>
                  <a:pt x="1951" y="37792"/>
                </a:lnTo>
                <a:lnTo>
                  <a:pt x="1890" y="38036"/>
                </a:lnTo>
                <a:lnTo>
                  <a:pt x="1768" y="38218"/>
                </a:lnTo>
                <a:lnTo>
                  <a:pt x="1403" y="39011"/>
                </a:lnTo>
                <a:lnTo>
                  <a:pt x="915" y="39803"/>
                </a:lnTo>
                <a:lnTo>
                  <a:pt x="428" y="40596"/>
                </a:lnTo>
                <a:lnTo>
                  <a:pt x="367" y="40778"/>
                </a:lnTo>
                <a:lnTo>
                  <a:pt x="306" y="40961"/>
                </a:lnTo>
                <a:lnTo>
                  <a:pt x="306" y="41144"/>
                </a:lnTo>
                <a:lnTo>
                  <a:pt x="428" y="41266"/>
                </a:lnTo>
                <a:lnTo>
                  <a:pt x="610" y="41266"/>
                </a:lnTo>
                <a:lnTo>
                  <a:pt x="793" y="41144"/>
                </a:lnTo>
                <a:lnTo>
                  <a:pt x="1098" y="40900"/>
                </a:lnTo>
                <a:lnTo>
                  <a:pt x="2012" y="39620"/>
                </a:lnTo>
                <a:lnTo>
                  <a:pt x="1281" y="41083"/>
                </a:lnTo>
                <a:lnTo>
                  <a:pt x="1098" y="41510"/>
                </a:lnTo>
                <a:lnTo>
                  <a:pt x="1037" y="41754"/>
                </a:lnTo>
                <a:lnTo>
                  <a:pt x="1037" y="41997"/>
                </a:lnTo>
                <a:lnTo>
                  <a:pt x="1098" y="42119"/>
                </a:lnTo>
                <a:lnTo>
                  <a:pt x="1220" y="42241"/>
                </a:lnTo>
                <a:lnTo>
                  <a:pt x="1342" y="42241"/>
                </a:lnTo>
                <a:lnTo>
                  <a:pt x="1525" y="42180"/>
                </a:lnTo>
                <a:lnTo>
                  <a:pt x="1647" y="42058"/>
                </a:lnTo>
                <a:lnTo>
                  <a:pt x="1768" y="41936"/>
                </a:lnTo>
                <a:lnTo>
                  <a:pt x="2012" y="41571"/>
                </a:lnTo>
                <a:lnTo>
                  <a:pt x="2256" y="40839"/>
                </a:lnTo>
                <a:lnTo>
                  <a:pt x="2561" y="40230"/>
                </a:lnTo>
                <a:lnTo>
                  <a:pt x="2744" y="39925"/>
                </a:lnTo>
                <a:lnTo>
                  <a:pt x="2927" y="39620"/>
                </a:lnTo>
                <a:lnTo>
                  <a:pt x="2866" y="39925"/>
                </a:lnTo>
                <a:lnTo>
                  <a:pt x="2805" y="40230"/>
                </a:lnTo>
                <a:lnTo>
                  <a:pt x="2561" y="40778"/>
                </a:lnTo>
                <a:lnTo>
                  <a:pt x="2256" y="41571"/>
                </a:lnTo>
                <a:lnTo>
                  <a:pt x="2134" y="41876"/>
                </a:lnTo>
                <a:lnTo>
                  <a:pt x="2134" y="42058"/>
                </a:lnTo>
                <a:lnTo>
                  <a:pt x="2195" y="42241"/>
                </a:lnTo>
                <a:lnTo>
                  <a:pt x="2317" y="42363"/>
                </a:lnTo>
                <a:lnTo>
                  <a:pt x="2622" y="42363"/>
                </a:lnTo>
                <a:lnTo>
                  <a:pt x="2744" y="42241"/>
                </a:lnTo>
                <a:lnTo>
                  <a:pt x="2927" y="41997"/>
                </a:lnTo>
                <a:lnTo>
                  <a:pt x="3109" y="41693"/>
                </a:lnTo>
                <a:lnTo>
                  <a:pt x="3414" y="40900"/>
                </a:lnTo>
                <a:lnTo>
                  <a:pt x="3719" y="40108"/>
                </a:lnTo>
                <a:lnTo>
                  <a:pt x="3597" y="40717"/>
                </a:lnTo>
                <a:lnTo>
                  <a:pt x="3536" y="41022"/>
                </a:lnTo>
                <a:lnTo>
                  <a:pt x="3475" y="41388"/>
                </a:lnTo>
                <a:lnTo>
                  <a:pt x="3536" y="41571"/>
                </a:lnTo>
                <a:lnTo>
                  <a:pt x="3597" y="41754"/>
                </a:lnTo>
                <a:lnTo>
                  <a:pt x="3780" y="41815"/>
                </a:lnTo>
                <a:lnTo>
                  <a:pt x="3841" y="41815"/>
                </a:lnTo>
                <a:lnTo>
                  <a:pt x="3963" y="41754"/>
                </a:lnTo>
                <a:lnTo>
                  <a:pt x="4085" y="41632"/>
                </a:lnTo>
                <a:lnTo>
                  <a:pt x="4207" y="41449"/>
                </a:lnTo>
                <a:lnTo>
                  <a:pt x="4329" y="41144"/>
                </a:lnTo>
                <a:lnTo>
                  <a:pt x="4694" y="39864"/>
                </a:lnTo>
                <a:lnTo>
                  <a:pt x="4938" y="39316"/>
                </a:lnTo>
                <a:lnTo>
                  <a:pt x="5182" y="38767"/>
                </a:lnTo>
                <a:lnTo>
                  <a:pt x="5548" y="37975"/>
                </a:lnTo>
                <a:lnTo>
                  <a:pt x="5730" y="37548"/>
                </a:lnTo>
                <a:lnTo>
                  <a:pt x="5791" y="37121"/>
                </a:lnTo>
                <a:lnTo>
                  <a:pt x="5852" y="36755"/>
                </a:lnTo>
                <a:lnTo>
                  <a:pt x="5791" y="36390"/>
                </a:lnTo>
                <a:lnTo>
                  <a:pt x="5791" y="36329"/>
                </a:lnTo>
                <a:lnTo>
                  <a:pt x="5791" y="36268"/>
                </a:lnTo>
                <a:lnTo>
                  <a:pt x="5913" y="36085"/>
                </a:lnTo>
                <a:lnTo>
                  <a:pt x="6218" y="35597"/>
                </a:lnTo>
                <a:lnTo>
                  <a:pt x="7559" y="33464"/>
                </a:lnTo>
                <a:lnTo>
                  <a:pt x="8351" y="32245"/>
                </a:lnTo>
                <a:lnTo>
                  <a:pt x="9083" y="30965"/>
                </a:lnTo>
                <a:lnTo>
                  <a:pt x="9388" y="30355"/>
                </a:lnTo>
                <a:lnTo>
                  <a:pt x="9631" y="29746"/>
                </a:lnTo>
                <a:lnTo>
                  <a:pt x="9875" y="29075"/>
                </a:lnTo>
                <a:lnTo>
                  <a:pt x="10058" y="28405"/>
                </a:lnTo>
                <a:lnTo>
                  <a:pt x="10241" y="27673"/>
                </a:lnTo>
                <a:lnTo>
                  <a:pt x="10363" y="27369"/>
                </a:lnTo>
                <a:lnTo>
                  <a:pt x="10546" y="27003"/>
                </a:lnTo>
                <a:lnTo>
                  <a:pt x="10912" y="26333"/>
                </a:lnTo>
                <a:lnTo>
                  <a:pt x="11277" y="25601"/>
                </a:lnTo>
                <a:lnTo>
                  <a:pt x="11765" y="24321"/>
                </a:lnTo>
                <a:lnTo>
                  <a:pt x="12192" y="22980"/>
                </a:lnTo>
                <a:lnTo>
                  <a:pt x="12435" y="24016"/>
                </a:lnTo>
                <a:lnTo>
                  <a:pt x="12740" y="25113"/>
                </a:lnTo>
                <a:lnTo>
                  <a:pt x="12862" y="25662"/>
                </a:lnTo>
                <a:lnTo>
                  <a:pt x="12923" y="26272"/>
                </a:lnTo>
                <a:lnTo>
                  <a:pt x="12862" y="26881"/>
                </a:lnTo>
                <a:lnTo>
                  <a:pt x="12801" y="27430"/>
                </a:lnTo>
                <a:lnTo>
                  <a:pt x="12618" y="28222"/>
                </a:lnTo>
                <a:lnTo>
                  <a:pt x="12374" y="29014"/>
                </a:lnTo>
                <a:lnTo>
                  <a:pt x="11765" y="30477"/>
                </a:lnTo>
                <a:lnTo>
                  <a:pt x="11155" y="32001"/>
                </a:lnTo>
                <a:lnTo>
                  <a:pt x="10668" y="33525"/>
                </a:lnTo>
                <a:lnTo>
                  <a:pt x="10485" y="34317"/>
                </a:lnTo>
                <a:lnTo>
                  <a:pt x="10363" y="35171"/>
                </a:lnTo>
                <a:lnTo>
                  <a:pt x="10241" y="35963"/>
                </a:lnTo>
                <a:lnTo>
                  <a:pt x="10180" y="36755"/>
                </a:lnTo>
                <a:lnTo>
                  <a:pt x="10180" y="37609"/>
                </a:lnTo>
                <a:lnTo>
                  <a:pt x="10241" y="38401"/>
                </a:lnTo>
                <a:lnTo>
                  <a:pt x="10302" y="39255"/>
                </a:lnTo>
                <a:lnTo>
                  <a:pt x="10363" y="40047"/>
                </a:lnTo>
                <a:lnTo>
                  <a:pt x="10668" y="41693"/>
                </a:lnTo>
                <a:lnTo>
                  <a:pt x="11033" y="43338"/>
                </a:lnTo>
                <a:lnTo>
                  <a:pt x="11887" y="46508"/>
                </a:lnTo>
                <a:lnTo>
                  <a:pt x="12313" y="48093"/>
                </a:lnTo>
                <a:lnTo>
                  <a:pt x="12679" y="49678"/>
                </a:lnTo>
                <a:lnTo>
                  <a:pt x="12984" y="51323"/>
                </a:lnTo>
                <a:lnTo>
                  <a:pt x="13045" y="52116"/>
                </a:lnTo>
                <a:lnTo>
                  <a:pt x="13045" y="52908"/>
                </a:lnTo>
                <a:lnTo>
                  <a:pt x="13045" y="54249"/>
                </a:lnTo>
                <a:lnTo>
                  <a:pt x="12984" y="55529"/>
                </a:lnTo>
                <a:lnTo>
                  <a:pt x="12740" y="57175"/>
                </a:lnTo>
                <a:lnTo>
                  <a:pt x="12679" y="58028"/>
                </a:lnTo>
                <a:lnTo>
                  <a:pt x="12618" y="58820"/>
                </a:lnTo>
                <a:lnTo>
                  <a:pt x="12557" y="59674"/>
                </a:lnTo>
                <a:lnTo>
                  <a:pt x="12618" y="60527"/>
                </a:lnTo>
                <a:lnTo>
                  <a:pt x="12740" y="61320"/>
                </a:lnTo>
                <a:lnTo>
                  <a:pt x="12923" y="62173"/>
                </a:lnTo>
                <a:lnTo>
                  <a:pt x="13289" y="63819"/>
                </a:lnTo>
                <a:lnTo>
                  <a:pt x="13654" y="65464"/>
                </a:lnTo>
                <a:lnTo>
                  <a:pt x="14447" y="68756"/>
                </a:lnTo>
                <a:lnTo>
                  <a:pt x="14813" y="70402"/>
                </a:lnTo>
                <a:lnTo>
                  <a:pt x="14934" y="71255"/>
                </a:lnTo>
                <a:lnTo>
                  <a:pt x="15056" y="72047"/>
                </a:lnTo>
                <a:lnTo>
                  <a:pt x="15117" y="72474"/>
                </a:lnTo>
                <a:lnTo>
                  <a:pt x="15056" y="72840"/>
                </a:lnTo>
                <a:lnTo>
                  <a:pt x="14813" y="73632"/>
                </a:lnTo>
                <a:lnTo>
                  <a:pt x="14569" y="74363"/>
                </a:lnTo>
                <a:lnTo>
                  <a:pt x="14203" y="75034"/>
                </a:lnTo>
                <a:lnTo>
                  <a:pt x="13837" y="75522"/>
                </a:lnTo>
                <a:lnTo>
                  <a:pt x="13411" y="75887"/>
                </a:lnTo>
                <a:lnTo>
                  <a:pt x="13289" y="76070"/>
                </a:lnTo>
                <a:lnTo>
                  <a:pt x="13228" y="76253"/>
                </a:lnTo>
                <a:lnTo>
                  <a:pt x="13289" y="76497"/>
                </a:lnTo>
                <a:lnTo>
                  <a:pt x="13411" y="76619"/>
                </a:lnTo>
                <a:lnTo>
                  <a:pt x="13593" y="76741"/>
                </a:lnTo>
                <a:lnTo>
                  <a:pt x="13776" y="76802"/>
                </a:lnTo>
                <a:lnTo>
                  <a:pt x="14203" y="76802"/>
                </a:lnTo>
                <a:lnTo>
                  <a:pt x="14508" y="76984"/>
                </a:lnTo>
                <a:lnTo>
                  <a:pt x="14813" y="77045"/>
                </a:lnTo>
                <a:lnTo>
                  <a:pt x="15178" y="77167"/>
                </a:lnTo>
                <a:lnTo>
                  <a:pt x="15605" y="77167"/>
                </a:lnTo>
                <a:lnTo>
                  <a:pt x="15971" y="77106"/>
                </a:lnTo>
                <a:lnTo>
                  <a:pt x="16093" y="77106"/>
                </a:lnTo>
                <a:lnTo>
                  <a:pt x="16214" y="77167"/>
                </a:lnTo>
                <a:lnTo>
                  <a:pt x="16397" y="77289"/>
                </a:lnTo>
                <a:lnTo>
                  <a:pt x="16580" y="77289"/>
                </a:lnTo>
                <a:lnTo>
                  <a:pt x="16946" y="77350"/>
                </a:lnTo>
                <a:lnTo>
                  <a:pt x="17312" y="77289"/>
                </a:lnTo>
                <a:lnTo>
                  <a:pt x="17373" y="77228"/>
                </a:lnTo>
                <a:lnTo>
                  <a:pt x="17494" y="77106"/>
                </a:lnTo>
                <a:lnTo>
                  <a:pt x="17555" y="76863"/>
                </a:lnTo>
                <a:lnTo>
                  <a:pt x="17616" y="76131"/>
                </a:lnTo>
                <a:lnTo>
                  <a:pt x="17677" y="75339"/>
                </a:lnTo>
                <a:lnTo>
                  <a:pt x="17677" y="76131"/>
                </a:lnTo>
                <a:lnTo>
                  <a:pt x="17799" y="76924"/>
                </a:lnTo>
                <a:lnTo>
                  <a:pt x="17860" y="77106"/>
                </a:lnTo>
                <a:lnTo>
                  <a:pt x="17921" y="77228"/>
                </a:lnTo>
                <a:lnTo>
                  <a:pt x="18043" y="77289"/>
                </a:lnTo>
                <a:lnTo>
                  <a:pt x="18226" y="77350"/>
                </a:lnTo>
                <a:lnTo>
                  <a:pt x="18470" y="77350"/>
                </a:lnTo>
                <a:lnTo>
                  <a:pt x="18775" y="77289"/>
                </a:lnTo>
                <a:lnTo>
                  <a:pt x="19140" y="77167"/>
                </a:lnTo>
                <a:lnTo>
                  <a:pt x="19201" y="77106"/>
                </a:lnTo>
                <a:lnTo>
                  <a:pt x="19384" y="77106"/>
                </a:lnTo>
                <a:lnTo>
                  <a:pt x="19750" y="77167"/>
                </a:lnTo>
                <a:lnTo>
                  <a:pt x="20115" y="77167"/>
                </a:lnTo>
                <a:lnTo>
                  <a:pt x="20481" y="77106"/>
                </a:lnTo>
                <a:lnTo>
                  <a:pt x="20847" y="76924"/>
                </a:lnTo>
                <a:lnTo>
                  <a:pt x="21152" y="76802"/>
                </a:lnTo>
                <a:lnTo>
                  <a:pt x="21517" y="76802"/>
                </a:lnTo>
                <a:lnTo>
                  <a:pt x="21700" y="76741"/>
                </a:lnTo>
                <a:lnTo>
                  <a:pt x="21883" y="76619"/>
                </a:lnTo>
                <a:lnTo>
                  <a:pt x="22066" y="76436"/>
                </a:lnTo>
                <a:lnTo>
                  <a:pt x="22066" y="76253"/>
                </a:lnTo>
                <a:lnTo>
                  <a:pt x="22005" y="76070"/>
                </a:lnTo>
                <a:lnTo>
                  <a:pt x="21883" y="75887"/>
                </a:lnTo>
                <a:lnTo>
                  <a:pt x="21639" y="75704"/>
                </a:lnTo>
                <a:lnTo>
                  <a:pt x="21396" y="75461"/>
                </a:lnTo>
                <a:lnTo>
                  <a:pt x="21030" y="74851"/>
                </a:lnTo>
                <a:lnTo>
                  <a:pt x="20725" y="74242"/>
                </a:lnTo>
                <a:lnTo>
                  <a:pt x="20481" y="73571"/>
                </a:lnTo>
                <a:lnTo>
                  <a:pt x="20298" y="72901"/>
                </a:lnTo>
                <a:lnTo>
                  <a:pt x="20237" y="72718"/>
                </a:lnTo>
                <a:lnTo>
                  <a:pt x="20237" y="72474"/>
                </a:lnTo>
                <a:lnTo>
                  <a:pt x="20298" y="72047"/>
                </a:lnTo>
                <a:lnTo>
                  <a:pt x="20420" y="71194"/>
                </a:lnTo>
                <a:lnTo>
                  <a:pt x="20542" y="70402"/>
                </a:lnTo>
                <a:lnTo>
                  <a:pt x="20908" y="68756"/>
                </a:lnTo>
                <a:lnTo>
                  <a:pt x="21274" y="67110"/>
                </a:lnTo>
                <a:lnTo>
                  <a:pt x="22066" y="63819"/>
                </a:lnTo>
                <a:lnTo>
                  <a:pt x="22432" y="62173"/>
                </a:lnTo>
                <a:lnTo>
                  <a:pt x="22676" y="60527"/>
                </a:lnTo>
                <a:lnTo>
                  <a:pt x="22737" y="59674"/>
                </a:lnTo>
                <a:lnTo>
                  <a:pt x="22737" y="58820"/>
                </a:lnTo>
                <a:lnTo>
                  <a:pt x="22676" y="57967"/>
                </a:lnTo>
                <a:lnTo>
                  <a:pt x="22554" y="57114"/>
                </a:lnTo>
                <a:lnTo>
                  <a:pt x="22371" y="55468"/>
                </a:lnTo>
                <a:lnTo>
                  <a:pt x="22249" y="53822"/>
                </a:lnTo>
                <a:lnTo>
                  <a:pt x="22310" y="52359"/>
                </a:lnTo>
                <a:lnTo>
                  <a:pt x="22432" y="50958"/>
                </a:lnTo>
                <a:lnTo>
                  <a:pt x="22676" y="49556"/>
                </a:lnTo>
                <a:lnTo>
                  <a:pt x="22980" y="48154"/>
                </a:lnTo>
                <a:lnTo>
                  <a:pt x="23834" y="44923"/>
                </a:lnTo>
                <a:lnTo>
                  <a:pt x="24260" y="43338"/>
                </a:lnTo>
                <a:lnTo>
                  <a:pt x="24626" y="41693"/>
                </a:lnTo>
                <a:lnTo>
                  <a:pt x="24931" y="40047"/>
                </a:lnTo>
                <a:lnTo>
                  <a:pt x="25114" y="38401"/>
                </a:lnTo>
                <a:lnTo>
                  <a:pt x="25114" y="37609"/>
                </a:lnTo>
                <a:lnTo>
                  <a:pt x="25114" y="36755"/>
                </a:lnTo>
                <a:lnTo>
                  <a:pt x="25053" y="35902"/>
                </a:lnTo>
                <a:lnTo>
                  <a:pt x="24992" y="35049"/>
                </a:lnTo>
                <a:lnTo>
                  <a:pt x="24809" y="34256"/>
                </a:lnTo>
                <a:lnTo>
                  <a:pt x="24626" y="33464"/>
                </a:lnTo>
                <a:lnTo>
                  <a:pt x="24138" y="31940"/>
                </a:lnTo>
                <a:lnTo>
                  <a:pt x="23895" y="31209"/>
                </a:lnTo>
                <a:lnTo>
                  <a:pt x="23529" y="30477"/>
                </a:lnTo>
                <a:lnTo>
                  <a:pt x="23224" y="29746"/>
                </a:lnTo>
                <a:lnTo>
                  <a:pt x="22919" y="29014"/>
                </a:lnTo>
                <a:lnTo>
                  <a:pt x="22676" y="28222"/>
                </a:lnTo>
                <a:lnTo>
                  <a:pt x="22493" y="27430"/>
                </a:lnTo>
                <a:lnTo>
                  <a:pt x="22432" y="26576"/>
                </a:lnTo>
                <a:lnTo>
                  <a:pt x="22432" y="25784"/>
                </a:lnTo>
                <a:lnTo>
                  <a:pt x="22554" y="25174"/>
                </a:lnTo>
                <a:lnTo>
                  <a:pt x="22737" y="24565"/>
                </a:lnTo>
                <a:lnTo>
                  <a:pt x="23102" y="22980"/>
                </a:lnTo>
                <a:lnTo>
                  <a:pt x="23529" y="24138"/>
                </a:lnTo>
                <a:lnTo>
                  <a:pt x="23956" y="25296"/>
                </a:lnTo>
                <a:lnTo>
                  <a:pt x="24199" y="25967"/>
                </a:lnTo>
                <a:lnTo>
                  <a:pt x="24565" y="26576"/>
                </a:lnTo>
                <a:lnTo>
                  <a:pt x="24870" y="27125"/>
                </a:lnTo>
                <a:lnTo>
                  <a:pt x="25114" y="27734"/>
                </a:lnTo>
                <a:lnTo>
                  <a:pt x="25418" y="29075"/>
                </a:lnTo>
                <a:lnTo>
                  <a:pt x="25662" y="29685"/>
                </a:lnTo>
                <a:lnTo>
                  <a:pt x="25906" y="30355"/>
                </a:lnTo>
                <a:lnTo>
                  <a:pt x="26638" y="31635"/>
                </a:lnTo>
                <a:lnTo>
                  <a:pt x="27369" y="32855"/>
                </a:lnTo>
                <a:lnTo>
                  <a:pt x="28832" y="35171"/>
                </a:lnTo>
                <a:lnTo>
                  <a:pt x="29441" y="36085"/>
                </a:lnTo>
                <a:lnTo>
                  <a:pt x="29502" y="36207"/>
                </a:lnTo>
                <a:lnTo>
                  <a:pt x="29563" y="36329"/>
                </a:lnTo>
                <a:lnTo>
                  <a:pt x="29502" y="36390"/>
                </a:lnTo>
                <a:lnTo>
                  <a:pt x="29502" y="36755"/>
                </a:lnTo>
                <a:lnTo>
                  <a:pt x="29502" y="37121"/>
                </a:lnTo>
                <a:lnTo>
                  <a:pt x="29563" y="37487"/>
                </a:lnTo>
                <a:lnTo>
                  <a:pt x="29868" y="38157"/>
                </a:lnTo>
                <a:lnTo>
                  <a:pt x="30539" y="39498"/>
                </a:lnTo>
                <a:lnTo>
                  <a:pt x="30660" y="39803"/>
                </a:lnTo>
                <a:lnTo>
                  <a:pt x="30721" y="40108"/>
                </a:lnTo>
                <a:lnTo>
                  <a:pt x="30904" y="40717"/>
                </a:lnTo>
                <a:lnTo>
                  <a:pt x="31026" y="41205"/>
                </a:lnTo>
                <a:lnTo>
                  <a:pt x="31148" y="41449"/>
                </a:lnTo>
                <a:lnTo>
                  <a:pt x="31270" y="41632"/>
                </a:lnTo>
                <a:lnTo>
                  <a:pt x="31453" y="41754"/>
                </a:lnTo>
                <a:lnTo>
                  <a:pt x="31636" y="41815"/>
                </a:lnTo>
                <a:lnTo>
                  <a:pt x="31758" y="41693"/>
                </a:lnTo>
                <a:lnTo>
                  <a:pt x="31819" y="41449"/>
                </a:lnTo>
                <a:lnTo>
                  <a:pt x="31819" y="41144"/>
                </a:lnTo>
                <a:lnTo>
                  <a:pt x="31758" y="40778"/>
                </a:lnTo>
                <a:lnTo>
                  <a:pt x="31575" y="40108"/>
                </a:lnTo>
                <a:lnTo>
                  <a:pt x="31940" y="40900"/>
                </a:lnTo>
                <a:lnTo>
                  <a:pt x="32245" y="41632"/>
                </a:lnTo>
                <a:lnTo>
                  <a:pt x="32367" y="41997"/>
                </a:lnTo>
                <a:lnTo>
                  <a:pt x="32611" y="42241"/>
                </a:lnTo>
                <a:lnTo>
                  <a:pt x="32733" y="42363"/>
                </a:lnTo>
                <a:lnTo>
                  <a:pt x="33038" y="42363"/>
                </a:lnTo>
                <a:lnTo>
                  <a:pt x="33160" y="42241"/>
                </a:lnTo>
                <a:lnTo>
                  <a:pt x="33221" y="42058"/>
                </a:lnTo>
                <a:lnTo>
                  <a:pt x="33160" y="41876"/>
                </a:lnTo>
                <a:lnTo>
                  <a:pt x="33099" y="41571"/>
                </a:lnTo>
                <a:lnTo>
                  <a:pt x="32794" y="40778"/>
                </a:lnTo>
                <a:lnTo>
                  <a:pt x="32550" y="40230"/>
                </a:lnTo>
                <a:lnTo>
                  <a:pt x="32489" y="39925"/>
                </a:lnTo>
                <a:lnTo>
                  <a:pt x="32428" y="39620"/>
                </a:lnTo>
                <a:lnTo>
                  <a:pt x="32611" y="39925"/>
                </a:lnTo>
                <a:lnTo>
                  <a:pt x="32794" y="40230"/>
                </a:lnTo>
                <a:lnTo>
                  <a:pt x="33038" y="40900"/>
                </a:lnTo>
                <a:lnTo>
                  <a:pt x="33342" y="41632"/>
                </a:lnTo>
                <a:lnTo>
                  <a:pt x="33586" y="41936"/>
                </a:lnTo>
                <a:lnTo>
                  <a:pt x="33708" y="42119"/>
                </a:lnTo>
                <a:lnTo>
                  <a:pt x="33830" y="42180"/>
                </a:lnTo>
                <a:lnTo>
                  <a:pt x="34013" y="42241"/>
                </a:lnTo>
                <a:lnTo>
                  <a:pt x="34135" y="42180"/>
                </a:lnTo>
                <a:lnTo>
                  <a:pt x="34257" y="42119"/>
                </a:lnTo>
                <a:lnTo>
                  <a:pt x="34318" y="41936"/>
                </a:lnTo>
                <a:lnTo>
                  <a:pt x="34318" y="41754"/>
                </a:lnTo>
                <a:lnTo>
                  <a:pt x="34257" y="41510"/>
                </a:lnTo>
                <a:lnTo>
                  <a:pt x="34074" y="41083"/>
                </a:lnTo>
                <a:lnTo>
                  <a:pt x="33342" y="39620"/>
                </a:lnTo>
                <a:lnTo>
                  <a:pt x="34257" y="40839"/>
                </a:lnTo>
                <a:lnTo>
                  <a:pt x="34501" y="41144"/>
                </a:lnTo>
                <a:lnTo>
                  <a:pt x="34683" y="41266"/>
                </a:lnTo>
                <a:lnTo>
                  <a:pt x="34866" y="41266"/>
                </a:lnTo>
                <a:lnTo>
                  <a:pt x="34927" y="41205"/>
                </a:lnTo>
                <a:lnTo>
                  <a:pt x="34988" y="41144"/>
                </a:lnTo>
                <a:lnTo>
                  <a:pt x="35049" y="40961"/>
                </a:lnTo>
                <a:lnTo>
                  <a:pt x="34988" y="40778"/>
                </a:lnTo>
                <a:lnTo>
                  <a:pt x="34927" y="40596"/>
                </a:lnTo>
                <a:lnTo>
                  <a:pt x="34440" y="39803"/>
                </a:lnTo>
                <a:lnTo>
                  <a:pt x="33952" y="39011"/>
                </a:lnTo>
                <a:lnTo>
                  <a:pt x="33525" y="38218"/>
                </a:lnTo>
                <a:lnTo>
                  <a:pt x="33403" y="38036"/>
                </a:lnTo>
                <a:lnTo>
                  <a:pt x="33342" y="37792"/>
                </a:lnTo>
                <a:lnTo>
                  <a:pt x="33464" y="37792"/>
                </a:lnTo>
                <a:lnTo>
                  <a:pt x="33586" y="37914"/>
                </a:lnTo>
                <a:lnTo>
                  <a:pt x="33830" y="38218"/>
                </a:lnTo>
                <a:lnTo>
                  <a:pt x="34013" y="38340"/>
                </a:lnTo>
                <a:lnTo>
                  <a:pt x="34257" y="38401"/>
                </a:lnTo>
                <a:lnTo>
                  <a:pt x="34683" y="38523"/>
                </a:lnTo>
                <a:lnTo>
                  <a:pt x="34988" y="38523"/>
                </a:lnTo>
                <a:lnTo>
                  <a:pt x="35171" y="38462"/>
                </a:lnTo>
                <a:lnTo>
                  <a:pt x="35293" y="38340"/>
                </a:lnTo>
                <a:lnTo>
                  <a:pt x="35354" y="38157"/>
                </a:lnTo>
                <a:lnTo>
                  <a:pt x="35293" y="38036"/>
                </a:lnTo>
                <a:lnTo>
                  <a:pt x="35171" y="37853"/>
                </a:lnTo>
                <a:lnTo>
                  <a:pt x="35049" y="37731"/>
                </a:lnTo>
                <a:lnTo>
                  <a:pt x="34744" y="37548"/>
                </a:lnTo>
                <a:lnTo>
                  <a:pt x="34501" y="37365"/>
                </a:lnTo>
                <a:lnTo>
                  <a:pt x="34013" y="36877"/>
                </a:lnTo>
                <a:lnTo>
                  <a:pt x="33586" y="36390"/>
                </a:lnTo>
                <a:lnTo>
                  <a:pt x="33099" y="35902"/>
                </a:lnTo>
                <a:lnTo>
                  <a:pt x="32489" y="35415"/>
                </a:lnTo>
                <a:lnTo>
                  <a:pt x="32184" y="35293"/>
                </a:lnTo>
                <a:lnTo>
                  <a:pt x="31880" y="35110"/>
                </a:lnTo>
                <a:lnTo>
                  <a:pt x="31392" y="35110"/>
                </a:lnTo>
                <a:lnTo>
                  <a:pt x="31270" y="34988"/>
                </a:lnTo>
                <a:lnTo>
                  <a:pt x="31148" y="34805"/>
                </a:lnTo>
                <a:lnTo>
                  <a:pt x="31026" y="34439"/>
                </a:lnTo>
                <a:lnTo>
                  <a:pt x="30721" y="33647"/>
                </a:lnTo>
                <a:lnTo>
                  <a:pt x="30478" y="32794"/>
                </a:lnTo>
                <a:lnTo>
                  <a:pt x="30112" y="31026"/>
                </a:lnTo>
                <a:lnTo>
                  <a:pt x="29868" y="29990"/>
                </a:lnTo>
                <a:lnTo>
                  <a:pt x="29563" y="28954"/>
                </a:lnTo>
                <a:lnTo>
                  <a:pt x="29319" y="28405"/>
                </a:lnTo>
                <a:lnTo>
                  <a:pt x="29137" y="27917"/>
                </a:lnTo>
                <a:lnTo>
                  <a:pt x="28893" y="27430"/>
                </a:lnTo>
                <a:lnTo>
                  <a:pt x="28588" y="27003"/>
                </a:lnTo>
                <a:lnTo>
                  <a:pt x="28161" y="26515"/>
                </a:lnTo>
                <a:lnTo>
                  <a:pt x="27979" y="26272"/>
                </a:lnTo>
                <a:lnTo>
                  <a:pt x="27857" y="25967"/>
                </a:lnTo>
                <a:lnTo>
                  <a:pt x="27674" y="25479"/>
                </a:lnTo>
                <a:lnTo>
                  <a:pt x="27552" y="24931"/>
                </a:lnTo>
                <a:lnTo>
                  <a:pt x="27308" y="23468"/>
                </a:lnTo>
                <a:lnTo>
                  <a:pt x="27003" y="22066"/>
                </a:lnTo>
                <a:lnTo>
                  <a:pt x="26698" y="20664"/>
                </a:lnTo>
                <a:lnTo>
                  <a:pt x="26394" y="19262"/>
                </a:lnTo>
                <a:lnTo>
                  <a:pt x="26333" y="18470"/>
                </a:lnTo>
                <a:lnTo>
                  <a:pt x="26211" y="17616"/>
                </a:lnTo>
                <a:lnTo>
                  <a:pt x="26211" y="17129"/>
                </a:lnTo>
                <a:lnTo>
                  <a:pt x="26211" y="16580"/>
                </a:lnTo>
                <a:lnTo>
                  <a:pt x="26028" y="15849"/>
                </a:lnTo>
                <a:lnTo>
                  <a:pt x="25906" y="15483"/>
                </a:lnTo>
                <a:lnTo>
                  <a:pt x="25723" y="15178"/>
                </a:lnTo>
                <a:lnTo>
                  <a:pt x="25540" y="14812"/>
                </a:lnTo>
                <a:lnTo>
                  <a:pt x="25297" y="14508"/>
                </a:lnTo>
                <a:lnTo>
                  <a:pt x="24748" y="13959"/>
                </a:lnTo>
                <a:lnTo>
                  <a:pt x="24138" y="13471"/>
                </a:lnTo>
                <a:lnTo>
                  <a:pt x="23468" y="13106"/>
                </a:lnTo>
                <a:lnTo>
                  <a:pt x="22737" y="12801"/>
                </a:lnTo>
                <a:lnTo>
                  <a:pt x="22005" y="12557"/>
                </a:lnTo>
                <a:lnTo>
                  <a:pt x="21274" y="12374"/>
                </a:lnTo>
                <a:lnTo>
                  <a:pt x="20847" y="12313"/>
                </a:lnTo>
                <a:lnTo>
                  <a:pt x="20481" y="12191"/>
                </a:lnTo>
                <a:lnTo>
                  <a:pt x="20237" y="12009"/>
                </a:lnTo>
                <a:lnTo>
                  <a:pt x="19994" y="11765"/>
                </a:lnTo>
                <a:lnTo>
                  <a:pt x="19811" y="11521"/>
                </a:lnTo>
                <a:lnTo>
                  <a:pt x="19689" y="11155"/>
                </a:lnTo>
                <a:lnTo>
                  <a:pt x="19689" y="10850"/>
                </a:lnTo>
                <a:lnTo>
                  <a:pt x="19689" y="10485"/>
                </a:lnTo>
                <a:lnTo>
                  <a:pt x="19689" y="10119"/>
                </a:lnTo>
                <a:lnTo>
                  <a:pt x="19750" y="9997"/>
                </a:lnTo>
                <a:lnTo>
                  <a:pt x="19872" y="9875"/>
                </a:lnTo>
                <a:lnTo>
                  <a:pt x="20298" y="9327"/>
                </a:lnTo>
                <a:lnTo>
                  <a:pt x="20664" y="8717"/>
                </a:lnTo>
                <a:lnTo>
                  <a:pt x="20969" y="8047"/>
                </a:lnTo>
                <a:lnTo>
                  <a:pt x="21213" y="7315"/>
                </a:lnTo>
                <a:lnTo>
                  <a:pt x="21396" y="6523"/>
                </a:lnTo>
                <a:lnTo>
                  <a:pt x="21517" y="5730"/>
                </a:lnTo>
                <a:lnTo>
                  <a:pt x="21578" y="4938"/>
                </a:lnTo>
                <a:lnTo>
                  <a:pt x="21517" y="4085"/>
                </a:lnTo>
                <a:lnTo>
                  <a:pt x="21456" y="3292"/>
                </a:lnTo>
                <a:lnTo>
                  <a:pt x="21213" y="2500"/>
                </a:lnTo>
                <a:lnTo>
                  <a:pt x="21030" y="1951"/>
                </a:lnTo>
                <a:lnTo>
                  <a:pt x="20664" y="1403"/>
                </a:lnTo>
                <a:lnTo>
                  <a:pt x="20298" y="976"/>
                </a:lnTo>
                <a:lnTo>
                  <a:pt x="19811" y="610"/>
                </a:lnTo>
                <a:lnTo>
                  <a:pt x="19445" y="428"/>
                </a:lnTo>
                <a:lnTo>
                  <a:pt x="19140" y="245"/>
                </a:lnTo>
                <a:lnTo>
                  <a:pt x="18714" y="123"/>
                </a:lnTo>
                <a:lnTo>
                  <a:pt x="18348" y="62"/>
                </a:lnTo>
                <a:lnTo>
                  <a:pt x="17555" y="1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956075" y="1400550"/>
            <a:ext cx="1628458" cy="3348375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6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066" y="1219"/>
                </a:lnTo>
                <a:lnTo>
                  <a:pt x="22310" y="1524"/>
                </a:lnTo>
                <a:lnTo>
                  <a:pt x="22554" y="1768"/>
                </a:lnTo>
                <a:lnTo>
                  <a:pt x="22737" y="2072"/>
                </a:lnTo>
                <a:lnTo>
                  <a:pt x="22980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285" y="4998"/>
                </a:lnTo>
                <a:lnTo>
                  <a:pt x="23224" y="5791"/>
                </a:lnTo>
                <a:lnTo>
                  <a:pt x="23102" y="6583"/>
                </a:lnTo>
                <a:lnTo>
                  <a:pt x="2279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140" y="10850"/>
                </a:lnTo>
                <a:lnTo>
                  <a:pt x="1871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885" y="9570"/>
                </a:lnTo>
                <a:lnTo>
                  <a:pt x="16763" y="9387"/>
                </a:lnTo>
                <a:lnTo>
                  <a:pt x="16641" y="9265"/>
                </a:lnTo>
                <a:lnTo>
                  <a:pt x="16458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788" y="3474"/>
                </a:lnTo>
                <a:lnTo>
                  <a:pt x="15971" y="2804"/>
                </a:lnTo>
                <a:lnTo>
                  <a:pt x="16215" y="2194"/>
                </a:lnTo>
                <a:lnTo>
                  <a:pt x="16580" y="1585"/>
                </a:lnTo>
                <a:lnTo>
                  <a:pt x="16824" y="1341"/>
                </a:lnTo>
                <a:lnTo>
                  <a:pt x="17068" y="1097"/>
                </a:lnTo>
                <a:lnTo>
                  <a:pt x="17617" y="731"/>
                </a:lnTo>
                <a:lnTo>
                  <a:pt x="18226" y="549"/>
                </a:lnTo>
                <a:lnTo>
                  <a:pt x="18836" y="427"/>
                </a:lnTo>
                <a:lnTo>
                  <a:pt x="19506" y="3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06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445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12" y="40046"/>
                </a:lnTo>
                <a:lnTo>
                  <a:pt x="4085" y="40412"/>
                </a:lnTo>
                <a:lnTo>
                  <a:pt x="3597" y="40717"/>
                </a:lnTo>
                <a:lnTo>
                  <a:pt x="3110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755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3952" y="39437"/>
                </a:moveTo>
                <a:lnTo>
                  <a:pt x="34074" y="39741"/>
                </a:lnTo>
                <a:lnTo>
                  <a:pt x="34196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27" y="40778"/>
                </a:lnTo>
                <a:lnTo>
                  <a:pt x="35232" y="40899"/>
                </a:lnTo>
                <a:lnTo>
                  <a:pt x="35598" y="40960"/>
                </a:lnTo>
                <a:lnTo>
                  <a:pt x="35903" y="40960"/>
                </a:lnTo>
                <a:lnTo>
                  <a:pt x="35537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1" y="40046"/>
                </a:lnTo>
                <a:lnTo>
                  <a:pt x="33952" y="39437"/>
                </a:lnTo>
                <a:close/>
                <a:moveTo>
                  <a:pt x="15361" y="56138"/>
                </a:moveTo>
                <a:lnTo>
                  <a:pt x="15178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849" y="58454"/>
                </a:lnTo>
                <a:lnTo>
                  <a:pt x="16154" y="58576"/>
                </a:lnTo>
                <a:lnTo>
                  <a:pt x="16458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677" y="58393"/>
                </a:lnTo>
                <a:lnTo>
                  <a:pt x="17921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6" y="58332"/>
                </a:lnTo>
                <a:lnTo>
                  <a:pt x="17495" y="58332"/>
                </a:lnTo>
                <a:lnTo>
                  <a:pt x="17251" y="58454"/>
                </a:lnTo>
                <a:lnTo>
                  <a:pt x="17007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6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239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12" y="57052"/>
                </a:lnTo>
                <a:lnTo>
                  <a:pt x="23651" y="57357"/>
                </a:lnTo>
                <a:lnTo>
                  <a:pt x="23529" y="57601"/>
                </a:lnTo>
                <a:lnTo>
                  <a:pt x="23407" y="57905"/>
                </a:lnTo>
                <a:lnTo>
                  <a:pt x="23163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371" y="58454"/>
                </a:lnTo>
                <a:lnTo>
                  <a:pt x="22127" y="58515"/>
                </a:lnTo>
                <a:lnTo>
                  <a:pt x="21822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847" y="57905"/>
                </a:lnTo>
                <a:lnTo>
                  <a:pt x="20847" y="57905"/>
                </a:lnTo>
                <a:lnTo>
                  <a:pt x="21030" y="58210"/>
                </a:lnTo>
                <a:lnTo>
                  <a:pt x="21274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188" y="58698"/>
                </a:lnTo>
                <a:lnTo>
                  <a:pt x="22554" y="58698"/>
                </a:lnTo>
                <a:lnTo>
                  <a:pt x="22859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34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773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567" y="57418"/>
                </a:lnTo>
                <a:lnTo>
                  <a:pt x="19689" y="57844"/>
                </a:lnTo>
                <a:lnTo>
                  <a:pt x="19811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11" y="60283"/>
                </a:lnTo>
                <a:lnTo>
                  <a:pt x="19689" y="61319"/>
                </a:lnTo>
                <a:lnTo>
                  <a:pt x="19628" y="62843"/>
                </a:lnTo>
                <a:lnTo>
                  <a:pt x="19628" y="64305"/>
                </a:lnTo>
                <a:lnTo>
                  <a:pt x="19567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750" y="69486"/>
                </a:lnTo>
                <a:lnTo>
                  <a:pt x="19689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384" y="64366"/>
                </a:lnTo>
                <a:lnTo>
                  <a:pt x="19323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079" y="58393"/>
                </a:lnTo>
                <a:lnTo>
                  <a:pt x="19262" y="57844"/>
                </a:lnTo>
                <a:lnTo>
                  <a:pt x="19384" y="57235"/>
                </a:lnTo>
                <a:lnTo>
                  <a:pt x="19445" y="56625"/>
                </a:lnTo>
                <a:lnTo>
                  <a:pt x="19384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9" y="14080"/>
                </a:lnTo>
                <a:lnTo>
                  <a:pt x="25784" y="14080"/>
                </a:lnTo>
                <a:lnTo>
                  <a:pt x="26638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15" y="15055"/>
                </a:lnTo>
                <a:lnTo>
                  <a:pt x="29320" y="15421"/>
                </a:lnTo>
                <a:lnTo>
                  <a:pt x="29563" y="15787"/>
                </a:lnTo>
                <a:lnTo>
                  <a:pt x="29990" y="16518"/>
                </a:lnTo>
                <a:lnTo>
                  <a:pt x="30356" y="17311"/>
                </a:lnTo>
                <a:lnTo>
                  <a:pt x="30539" y="17676"/>
                </a:lnTo>
                <a:lnTo>
                  <a:pt x="30600" y="18103"/>
                </a:lnTo>
                <a:lnTo>
                  <a:pt x="30661" y="19017"/>
                </a:lnTo>
                <a:lnTo>
                  <a:pt x="30661" y="19932"/>
                </a:lnTo>
                <a:lnTo>
                  <a:pt x="30600" y="20846"/>
                </a:lnTo>
                <a:lnTo>
                  <a:pt x="30600" y="21151"/>
                </a:lnTo>
                <a:lnTo>
                  <a:pt x="30661" y="21455"/>
                </a:lnTo>
                <a:lnTo>
                  <a:pt x="30965" y="23345"/>
                </a:lnTo>
                <a:lnTo>
                  <a:pt x="31209" y="25235"/>
                </a:lnTo>
                <a:lnTo>
                  <a:pt x="31270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80" y="28465"/>
                </a:lnTo>
                <a:lnTo>
                  <a:pt x="32123" y="28770"/>
                </a:lnTo>
                <a:lnTo>
                  <a:pt x="32245" y="29136"/>
                </a:lnTo>
                <a:lnTo>
                  <a:pt x="32550" y="29928"/>
                </a:lnTo>
                <a:lnTo>
                  <a:pt x="32916" y="30781"/>
                </a:lnTo>
                <a:lnTo>
                  <a:pt x="33160" y="31696"/>
                </a:lnTo>
                <a:lnTo>
                  <a:pt x="33343" y="32366"/>
                </a:lnTo>
                <a:lnTo>
                  <a:pt x="33464" y="33097"/>
                </a:lnTo>
                <a:lnTo>
                  <a:pt x="33647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35" y="38705"/>
                </a:lnTo>
                <a:lnTo>
                  <a:pt x="34135" y="38827"/>
                </a:lnTo>
                <a:lnTo>
                  <a:pt x="34196" y="38888"/>
                </a:lnTo>
                <a:lnTo>
                  <a:pt x="34501" y="38827"/>
                </a:lnTo>
                <a:lnTo>
                  <a:pt x="34866" y="38705"/>
                </a:lnTo>
                <a:lnTo>
                  <a:pt x="35293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06" y="41936"/>
                </a:lnTo>
                <a:lnTo>
                  <a:pt x="38585" y="41997"/>
                </a:lnTo>
                <a:lnTo>
                  <a:pt x="38219" y="41997"/>
                </a:lnTo>
                <a:lnTo>
                  <a:pt x="37853" y="41875"/>
                </a:lnTo>
                <a:lnTo>
                  <a:pt x="37609" y="41753"/>
                </a:lnTo>
                <a:lnTo>
                  <a:pt x="37365" y="41570"/>
                </a:lnTo>
                <a:lnTo>
                  <a:pt x="37000" y="41204"/>
                </a:lnTo>
                <a:lnTo>
                  <a:pt x="36817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29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853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756" y="43399"/>
                </a:lnTo>
                <a:lnTo>
                  <a:pt x="36512" y="42972"/>
                </a:lnTo>
                <a:lnTo>
                  <a:pt x="36146" y="42606"/>
                </a:lnTo>
                <a:lnTo>
                  <a:pt x="36024" y="42545"/>
                </a:lnTo>
                <a:lnTo>
                  <a:pt x="3584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2" y="43399"/>
                </a:lnTo>
                <a:lnTo>
                  <a:pt x="36207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24" y="45410"/>
                </a:lnTo>
                <a:lnTo>
                  <a:pt x="35964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05" y="45166"/>
                </a:lnTo>
                <a:lnTo>
                  <a:pt x="34805" y="45410"/>
                </a:lnTo>
                <a:lnTo>
                  <a:pt x="34683" y="45593"/>
                </a:lnTo>
                <a:lnTo>
                  <a:pt x="34623" y="45654"/>
                </a:lnTo>
                <a:lnTo>
                  <a:pt x="34562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13" y="42911"/>
                </a:lnTo>
                <a:lnTo>
                  <a:pt x="33891" y="42850"/>
                </a:lnTo>
                <a:lnTo>
                  <a:pt x="33708" y="42911"/>
                </a:lnTo>
                <a:lnTo>
                  <a:pt x="33647" y="42972"/>
                </a:lnTo>
                <a:lnTo>
                  <a:pt x="33586" y="43094"/>
                </a:lnTo>
                <a:lnTo>
                  <a:pt x="33586" y="43338"/>
                </a:lnTo>
                <a:lnTo>
                  <a:pt x="33586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5044"/>
                </a:lnTo>
                <a:lnTo>
                  <a:pt x="33403" y="44983"/>
                </a:lnTo>
                <a:lnTo>
                  <a:pt x="33343" y="44922"/>
                </a:lnTo>
                <a:lnTo>
                  <a:pt x="33282" y="44679"/>
                </a:lnTo>
                <a:lnTo>
                  <a:pt x="33221" y="44435"/>
                </a:lnTo>
                <a:lnTo>
                  <a:pt x="33221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28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11" y="39619"/>
                </a:lnTo>
                <a:lnTo>
                  <a:pt x="32794" y="39498"/>
                </a:lnTo>
                <a:lnTo>
                  <a:pt x="32855" y="39437"/>
                </a:lnTo>
                <a:lnTo>
                  <a:pt x="32916" y="39376"/>
                </a:lnTo>
                <a:lnTo>
                  <a:pt x="32855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062" y="38400"/>
                </a:lnTo>
                <a:lnTo>
                  <a:pt x="31636" y="37364"/>
                </a:lnTo>
                <a:lnTo>
                  <a:pt x="30722" y="35414"/>
                </a:lnTo>
                <a:lnTo>
                  <a:pt x="29746" y="33463"/>
                </a:lnTo>
                <a:lnTo>
                  <a:pt x="29381" y="32488"/>
                </a:lnTo>
                <a:lnTo>
                  <a:pt x="28954" y="31452"/>
                </a:lnTo>
                <a:lnTo>
                  <a:pt x="28649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491" y="24259"/>
                </a:lnTo>
                <a:lnTo>
                  <a:pt x="27613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796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369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552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08" y="23833"/>
                </a:lnTo>
                <a:lnTo>
                  <a:pt x="27186" y="24076"/>
                </a:lnTo>
                <a:lnTo>
                  <a:pt x="27003" y="24320"/>
                </a:lnTo>
                <a:lnTo>
                  <a:pt x="26820" y="24503"/>
                </a:lnTo>
                <a:lnTo>
                  <a:pt x="26577" y="24686"/>
                </a:lnTo>
                <a:lnTo>
                  <a:pt x="26333" y="24808"/>
                </a:lnTo>
                <a:lnTo>
                  <a:pt x="25784" y="24991"/>
                </a:lnTo>
                <a:lnTo>
                  <a:pt x="25236" y="25052"/>
                </a:lnTo>
                <a:lnTo>
                  <a:pt x="24017" y="25235"/>
                </a:lnTo>
                <a:lnTo>
                  <a:pt x="23468" y="25295"/>
                </a:lnTo>
                <a:lnTo>
                  <a:pt x="22798" y="25295"/>
                </a:lnTo>
                <a:lnTo>
                  <a:pt x="22615" y="25235"/>
                </a:lnTo>
                <a:lnTo>
                  <a:pt x="22493" y="25174"/>
                </a:lnTo>
                <a:lnTo>
                  <a:pt x="22188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15" y="25539"/>
                </a:lnTo>
                <a:lnTo>
                  <a:pt x="22798" y="25600"/>
                </a:lnTo>
                <a:lnTo>
                  <a:pt x="23285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394" y="25174"/>
                </a:lnTo>
                <a:lnTo>
                  <a:pt x="26820" y="24991"/>
                </a:lnTo>
                <a:lnTo>
                  <a:pt x="26699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23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662" y="33585"/>
                </a:lnTo>
                <a:lnTo>
                  <a:pt x="25723" y="33890"/>
                </a:lnTo>
                <a:lnTo>
                  <a:pt x="25784" y="34195"/>
                </a:lnTo>
                <a:lnTo>
                  <a:pt x="25967" y="35109"/>
                </a:lnTo>
                <a:lnTo>
                  <a:pt x="26272" y="36877"/>
                </a:lnTo>
                <a:lnTo>
                  <a:pt x="26394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33" y="44008"/>
                </a:lnTo>
                <a:lnTo>
                  <a:pt x="26211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19" y="51079"/>
                </a:lnTo>
                <a:lnTo>
                  <a:pt x="24992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199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870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053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05" y="75216"/>
                </a:lnTo>
                <a:lnTo>
                  <a:pt x="22005" y="75460"/>
                </a:lnTo>
                <a:lnTo>
                  <a:pt x="22005" y="75704"/>
                </a:lnTo>
                <a:lnTo>
                  <a:pt x="22066" y="75947"/>
                </a:lnTo>
                <a:lnTo>
                  <a:pt x="22188" y="76252"/>
                </a:lnTo>
                <a:lnTo>
                  <a:pt x="22432" y="76740"/>
                </a:lnTo>
                <a:lnTo>
                  <a:pt x="22859" y="77410"/>
                </a:lnTo>
                <a:lnTo>
                  <a:pt x="23285" y="78081"/>
                </a:lnTo>
                <a:lnTo>
                  <a:pt x="23529" y="78386"/>
                </a:lnTo>
                <a:lnTo>
                  <a:pt x="23773" y="78568"/>
                </a:lnTo>
                <a:lnTo>
                  <a:pt x="24199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05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18" y="79300"/>
                </a:lnTo>
                <a:lnTo>
                  <a:pt x="21457" y="78995"/>
                </a:lnTo>
                <a:lnTo>
                  <a:pt x="2139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274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7" y="79909"/>
                </a:lnTo>
                <a:lnTo>
                  <a:pt x="19994" y="79848"/>
                </a:lnTo>
                <a:lnTo>
                  <a:pt x="19811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689" y="74119"/>
                </a:lnTo>
                <a:lnTo>
                  <a:pt x="19811" y="72656"/>
                </a:lnTo>
                <a:lnTo>
                  <a:pt x="19994" y="71193"/>
                </a:lnTo>
                <a:lnTo>
                  <a:pt x="20055" y="69669"/>
                </a:lnTo>
                <a:lnTo>
                  <a:pt x="20116" y="68816"/>
                </a:lnTo>
                <a:lnTo>
                  <a:pt x="20055" y="67963"/>
                </a:lnTo>
                <a:lnTo>
                  <a:pt x="19933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16" y="60587"/>
                </a:lnTo>
                <a:lnTo>
                  <a:pt x="20238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8" y="58271"/>
                </a:lnTo>
                <a:lnTo>
                  <a:pt x="20055" y="57905"/>
                </a:lnTo>
                <a:lnTo>
                  <a:pt x="19933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33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28" y="50652"/>
                </a:lnTo>
                <a:lnTo>
                  <a:pt x="19628" y="48275"/>
                </a:lnTo>
                <a:lnTo>
                  <a:pt x="19628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567" y="43155"/>
                </a:lnTo>
                <a:lnTo>
                  <a:pt x="19628" y="42911"/>
                </a:lnTo>
                <a:lnTo>
                  <a:pt x="19811" y="42911"/>
                </a:lnTo>
                <a:lnTo>
                  <a:pt x="2017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298" y="42423"/>
                </a:lnTo>
                <a:lnTo>
                  <a:pt x="2005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5" y="42423"/>
                </a:lnTo>
                <a:lnTo>
                  <a:pt x="18531" y="42301"/>
                </a:lnTo>
                <a:lnTo>
                  <a:pt x="18409" y="42119"/>
                </a:lnTo>
                <a:lnTo>
                  <a:pt x="18226" y="41936"/>
                </a:lnTo>
                <a:lnTo>
                  <a:pt x="18104" y="41509"/>
                </a:lnTo>
                <a:lnTo>
                  <a:pt x="18043" y="41753"/>
                </a:lnTo>
                <a:lnTo>
                  <a:pt x="18104" y="41997"/>
                </a:lnTo>
                <a:lnTo>
                  <a:pt x="18165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3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384" y="42911"/>
                </a:lnTo>
                <a:lnTo>
                  <a:pt x="19384" y="43033"/>
                </a:lnTo>
                <a:lnTo>
                  <a:pt x="19384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23" y="50652"/>
                </a:lnTo>
                <a:lnTo>
                  <a:pt x="19262" y="51993"/>
                </a:lnTo>
                <a:lnTo>
                  <a:pt x="19201" y="53395"/>
                </a:lnTo>
                <a:lnTo>
                  <a:pt x="19018" y="54858"/>
                </a:lnTo>
                <a:lnTo>
                  <a:pt x="19018" y="55528"/>
                </a:lnTo>
                <a:lnTo>
                  <a:pt x="19079" y="56260"/>
                </a:lnTo>
                <a:lnTo>
                  <a:pt x="19079" y="56930"/>
                </a:lnTo>
                <a:lnTo>
                  <a:pt x="18957" y="57662"/>
                </a:lnTo>
                <a:lnTo>
                  <a:pt x="18836" y="58149"/>
                </a:lnTo>
                <a:lnTo>
                  <a:pt x="18775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775" y="60100"/>
                </a:lnTo>
                <a:lnTo>
                  <a:pt x="18897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8957" y="67292"/>
                </a:lnTo>
                <a:lnTo>
                  <a:pt x="18897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262" y="79422"/>
                </a:lnTo>
                <a:lnTo>
                  <a:pt x="19140" y="79727"/>
                </a:lnTo>
                <a:lnTo>
                  <a:pt x="1889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677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7" y="78812"/>
                </a:lnTo>
                <a:lnTo>
                  <a:pt x="17556" y="78995"/>
                </a:lnTo>
                <a:lnTo>
                  <a:pt x="17495" y="79178"/>
                </a:lnTo>
                <a:lnTo>
                  <a:pt x="17495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6" y="79239"/>
                </a:lnTo>
                <a:lnTo>
                  <a:pt x="14813" y="79178"/>
                </a:lnTo>
                <a:lnTo>
                  <a:pt x="14691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752" y="78873"/>
                </a:lnTo>
                <a:lnTo>
                  <a:pt x="14996" y="78751"/>
                </a:lnTo>
                <a:lnTo>
                  <a:pt x="15422" y="78386"/>
                </a:lnTo>
                <a:lnTo>
                  <a:pt x="15849" y="77898"/>
                </a:lnTo>
                <a:lnTo>
                  <a:pt x="16215" y="77349"/>
                </a:lnTo>
                <a:lnTo>
                  <a:pt x="16519" y="76801"/>
                </a:lnTo>
                <a:lnTo>
                  <a:pt x="16763" y="76252"/>
                </a:lnTo>
                <a:lnTo>
                  <a:pt x="16946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02" y="74058"/>
                </a:lnTo>
                <a:lnTo>
                  <a:pt x="16458" y="73144"/>
                </a:lnTo>
                <a:lnTo>
                  <a:pt x="15910" y="71315"/>
                </a:lnTo>
                <a:lnTo>
                  <a:pt x="15178" y="68938"/>
                </a:lnTo>
                <a:lnTo>
                  <a:pt x="14752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898" y="62355"/>
                </a:lnTo>
                <a:lnTo>
                  <a:pt x="13959" y="61623"/>
                </a:lnTo>
                <a:lnTo>
                  <a:pt x="14081" y="60831"/>
                </a:lnTo>
                <a:lnTo>
                  <a:pt x="14264" y="60100"/>
                </a:lnTo>
                <a:lnTo>
                  <a:pt x="14569" y="58698"/>
                </a:lnTo>
                <a:lnTo>
                  <a:pt x="14691" y="57966"/>
                </a:lnTo>
                <a:lnTo>
                  <a:pt x="14752" y="57235"/>
                </a:lnTo>
                <a:lnTo>
                  <a:pt x="14752" y="56686"/>
                </a:lnTo>
                <a:lnTo>
                  <a:pt x="14691" y="56077"/>
                </a:lnTo>
                <a:lnTo>
                  <a:pt x="14508" y="54919"/>
                </a:lnTo>
                <a:lnTo>
                  <a:pt x="14203" y="53761"/>
                </a:lnTo>
                <a:lnTo>
                  <a:pt x="13898" y="52602"/>
                </a:lnTo>
                <a:lnTo>
                  <a:pt x="13533" y="51079"/>
                </a:lnTo>
                <a:lnTo>
                  <a:pt x="13228" y="49555"/>
                </a:lnTo>
                <a:lnTo>
                  <a:pt x="12984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496" y="40290"/>
                </a:lnTo>
                <a:lnTo>
                  <a:pt x="12496" y="38766"/>
                </a:lnTo>
                <a:lnTo>
                  <a:pt x="12557" y="38035"/>
                </a:lnTo>
                <a:lnTo>
                  <a:pt x="12618" y="37242"/>
                </a:lnTo>
                <a:lnTo>
                  <a:pt x="12862" y="35658"/>
                </a:lnTo>
                <a:lnTo>
                  <a:pt x="13106" y="34134"/>
                </a:lnTo>
                <a:lnTo>
                  <a:pt x="13167" y="33890"/>
                </a:lnTo>
                <a:lnTo>
                  <a:pt x="13228" y="33585"/>
                </a:lnTo>
                <a:lnTo>
                  <a:pt x="13106" y="33280"/>
                </a:lnTo>
                <a:lnTo>
                  <a:pt x="12984" y="32976"/>
                </a:lnTo>
                <a:lnTo>
                  <a:pt x="12984" y="32976"/>
                </a:lnTo>
                <a:lnTo>
                  <a:pt x="13045" y="33037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862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31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15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5" y="25600"/>
                </a:lnTo>
                <a:lnTo>
                  <a:pt x="16336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6" y="25295"/>
                </a:lnTo>
                <a:lnTo>
                  <a:pt x="15971" y="25295"/>
                </a:lnTo>
                <a:lnTo>
                  <a:pt x="15300" y="25235"/>
                </a:lnTo>
                <a:lnTo>
                  <a:pt x="14081" y="25113"/>
                </a:lnTo>
                <a:lnTo>
                  <a:pt x="13472" y="25052"/>
                </a:lnTo>
                <a:lnTo>
                  <a:pt x="12923" y="24930"/>
                </a:lnTo>
                <a:lnTo>
                  <a:pt x="12375" y="24686"/>
                </a:lnTo>
                <a:lnTo>
                  <a:pt x="12131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460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643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21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155" y="22309"/>
                </a:lnTo>
                <a:lnTo>
                  <a:pt x="11155" y="22918"/>
                </a:lnTo>
                <a:lnTo>
                  <a:pt x="11216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4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180" y="30842"/>
                </a:lnTo>
                <a:lnTo>
                  <a:pt x="9814" y="31939"/>
                </a:lnTo>
                <a:lnTo>
                  <a:pt x="9388" y="33037"/>
                </a:lnTo>
                <a:lnTo>
                  <a:pt x="8961" y="34134"/>
                </a:lnTo>
                <a:lnTo>
                  <a:pt x="8413" y="35170"/>
                </a:lnTo>
                <a:lnTo>
                  <a:pt x="7376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279" y="39254"/>
                </a:lnTo>
                <a:lnTo>
                  <a:pt x="6157" y="39254"/>
                </a:lnTo>
                <a:lnTo>
                  <a:pt x="6096" y="39315"/>
                </a:lnTo>
                <a:lnTo>
                  <a:pt x="6096" y="39376"/>
                </a:lnTo>
                <a:lnTo>
                  <a:pt x="6096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23" y="39985"/>
                </a:lnTo>
                <a:lnTo>
                  <a:pt x="6523" y="40229"/>
                </a:lnTo>
                <a:lnTo>
                  <a:pt x="6462" y="40717"/>
                </a:lnTo>
                <a:lnTo>
                  <a:pt x="6340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2" y="43886"/>
                </a:lnTo>
                <a:lnTo>
                  <a:pt x="5731" y="44496"/>
                </a:lnTo>
                <a:lnTo>
                  <a:pt x="5670" y="44800"/>
                </a:lnTo>
                <a:lnTo>
                  <a:pt x="5670" y="44922"/>
                </a:lnTo>
                <a:lnTo>
                  <a:pt x="5548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060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12" y="45349"/>
                </a:lnTo>
                <a:lnTo>
                  <a:pt x="4390" y="45593"/>
                </a:lnTo>
                <a:lnTo>
                  <a:pt x="432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07" y="44374"/>
                </a:lnTo>
                <a:lnTo>
                  <a:pt x="4268" y="43825"/>
                </a:lnTo>
                <a:lnTo>
                  <a:pt x="4268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24" y="42911"/>
                </a:lnTo>
                <a:lnTo>
                  <a:pt x="3963" y="42972"/>
                </a:lnTo>
                <a:lnTo>
                  <a:pt x="3780" y="43155"/>
                </a:lnTo>
                <a:lnTo>
                  <a:pt x="3658" y="43642"/>
                </a:lnTo>
                <a:lnTo>
                  <a:pt x="3171" y="44861"/>
                </a:lnTo>
                <a:lnTo>
                  <a:pt x="2988" y="45349"/>
                </a:lnTo>
                <a:lnTo>
                  <a:pt x="2805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561" y="45654"/>
                </a:lnTo>
                <a:lnTo>
                  <a:pt x="2561" y="45593"/>
                </a:lnTo>
                <a:lnTo>
                  <a:pt x="2500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9" y="43703"/>
                </a:lnTo>
                <a:lnTo>
                  <a:pt x="3231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1" y="42484"/>
                </a:lnTo>
                <a:lnTo>
                  <a:pt x="3049" y="42484"/>
                </a:lnTo>
                <a:lnTo>
                  <a:pt x="2927" y="42545"/>
                </a:lnTo>
                <a:lnTo>
                  <a:pt x="2744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342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22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073" y="41082"/>
                </a:lnTo>
                <a:lnTo>
                  <a:pt x="183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15" y="41936"/>
                </a:lnTo>
                <a:lnTo>
                  <a:pt x="671" y="41997"/>
                </a:lnTo>
                <a:lnTo>
                  <a:pt x="42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30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1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2" y="38827"/>
                </a:lnTo>
                <a:lnTo>
                  <a:pt x="4572" y="38827"/>
                </a:lnTo>
                <a:lnTo>
                  <a:pt x="4694" y="38888"/>
                </a:lnTo>
                <a:lnTo>
                  <a:pt x="4816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2" y="38522"/>
                </a:lnTo>
                <a:lnTo>
                  <a:pt x="4207" y="38461"/>
                </a:lnTo>
                <a:lnTo>
                  <a:pt x="4572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243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01" y="29928"/>
                </a:lnTo>
                <a:lnTo>
                  <a:pt x="6767" y="29075"/>
                </a:lnTo>
                <a:lnTo>
                  <a:pt x="6950" y="28709"/>
                </a:lnTo>
                <a:lnTo>
                  <a:pt x="7133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20" y="27368"/>
                </a:lnTo>
                <a:lnTo>
                  <a:pt x="7681" y="27063"/>
                </a:lnTo>
                <a:lnTo>
                  <a:pt x="7681" y="26149"/>
                </a:lnTo>
                <a:lnTo>
                  <a:pt x="7803" y="25235"/>
                </a:lnTo>
                <a:lnTo>
                  <a:pt x="7864" y="24259"/>
                </a:lnTo>
                <a:lnTo>
                  <a:pt x="8169" y="22370"/>
                </a:lnTo>
                <a:lnTo>
                  <a:pt x="8352" y="21455"/>
                </a:lnTo>
                <a:lnTo>
                  <a:pt x="8413" y="21151"/>
                </a:lnTo>
                <a:lnTo>
                  <a:pt x="8413" y="20846"/>
                </a:lnTo>
                <a:lnTo>
                  <a:pt x="8352" y="19932"/>
                </a:lnTo>
                <a:lnTo>
                  <a:pt x="8352" y="19017"/>
                </a:lnTo>
                <a:lnTo>
                  <a:pt x="8413" y="18164"/>
                </a:lnTo>
                <a:lnTo>
                  <a:pt x="8473" y="17737"/>
                </a:lnTo>
                <a:lnTo>
                  <a:pt x="8595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4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34" y="14446"/>
                </a:lnTo>
                <a:lnTo>
                  <a:pt x="11460" y="14324"/>
                </a:lnTo>
                <a:lnTo>
                  <a:pt x="12375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6946" y="12191"/>
                </a:lnTo>
                <a:lnTo>
                  <a:pt x="17129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7" y="11032"/>
                </a:lnTo>
                <a:lnTo>
                  <a:pt x="19201" y="11093"/>
                </a:lnTo>
                <a:lnTo>
                  <a:pt x="19445" y="11154"/>
                </a:lnTo>
                <a:lnTo>
                  <a:pt x="19750" y="11093"/>
                </a:lnTo>
                <a:lnTo>
                  <a:pt x="2005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17" y="366"/>
                </a:lnTo>
                <a:lnTo>
                  <a:pt x="17068" y="670"/>
                </a:lnTo>
                <a:lnTo>
                  <a:pt x="16763" y="853"/>
                </a:lnTo>
                <a:lnTo>
                  <a:pt x="16519" y="1097"/>
                </a:lnTo>
                <a:lnTo>
                  <a:pt x="16336" y="1402"/>
                </a:lnTo>
                <a:lnTo>
                  <a:pt x="16093" y="1646"/>
                </a:lnTo>
                <a:lnTo>
                  <a:pt x="15788" y="2316"/>
                </a:lnTo>
                <a:lnTo>
                  <a:pt x="15544" y="2987"/>
                </a:lnTo>
                <a:lnTo>
                  <a:pt x="15422" y="3657"/>
                </a:lnTo>
                <a:lnTo>
                  <a:pt x="15361" y="4389"/>
                </a:lnTo>
                <a:lnTo>
                  <a:pt x="15361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6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763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885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580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447" y="13653"/>
                </a:lnTo>
                <a:lnTo>
                  <a:pt x="14325" y="13775"/>
                </a:lnTo>
                <a:lnTo>
                  <a:pt x="13289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4" y="14141"/>
                </a:lnTo>
                <a:lnTo>
                  <a:pt x="10668" y="14263"/>
                </a:lnTo>
                <a:lnTo>
                  <a:pt x="10302" y="14385"/>
                </a:lnTo>
                <a:lnTo>
                  <a:pt x="9997" y="14629"/>
                </a:lnTo>
                <a:lnTo>
                  <a:pt x="9693" y="14812"/>
                </a:lnTo>
                <a:lnTo>
                  <a:pt x="9449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254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072" y="27856"/>
                </a:lnTo>
                <a:lnTo>
                  <a:pt x="6889" y="28160"/>
                </a:lnTo>
                <a:lnTo>
                  <a:pt x="6706" y="28526"/>
                </a:lnTo>
                <a:lnTo>
                  <a:pt x="6462" y="28892"/>
                </a:lnTo>
                <a:lnTo>
                  <a:pt x="5974" y="30172"/>
                </a:lnTo>
                <a:lnTo>
                  <a:pt x="5548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877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02" y="38461"/>
                </a:lnTo>
                <a:lnTo>
                  <a:pt x="3475" y="38461"/>
                </a:lnTo>
                <a:lnTo>
                  <a:pt x="3110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9" y="39863"/>
                </a:lnTo>
                <a:lnTo>
                  <a:pt x="1281" y="40412"/>
                </a:lnTo>
                <a:lnTo>
                  <a:pt x="793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1" y="41692"/>
                </a:lnTo>
                <a:lnTo>
                  <a:pt x="1" y="41814"/>
                </a:lnTo>
                <a:lnTo>
                  <a:pt x="62" y="42058"/>
                </a:lnTo>
                <a:lnTo>
                  <a:pt x="184" y="42179"/>
                </a:lnTo>
                <a:lnTo>
                  <a:pt x="428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9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195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854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30" y="44435"/>
                </a:lnTo>
                <a:lnTo>
                  <a:pt x="2012" y="44130"/>
                </a:lnTo>
                <a:lnTo>
                  <a:pt x="2561" y="43399"/>
                </a:lnTo>
                <a:lnTo>
                  <a:pt x="2744" y="43033"/>
                </a:lnTo>
                <a:lnTo>
                  <a:pt x="3049" y="42789"/>
                </a:lnTo>
                <a:lnTo>
                  <a:pt x="3049" y="42789"/>
                </a:lnTo>
                <a:lnTo>
                  <a:pt x="2988" y="43094"/>
                </a:lnTo>
                <a:lnTo>
                  <a:pt x="2866" y="43459"/>
                </a:lnTo>
                <a:lnTo>
                  <a:pt x="2622" y="44191"/>
                </a:lnTo>
                <a:lnTo>
                  <a:pt x="2317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2988" y="45776"/>
                </a:lnTo>
                <a:lnTo>
                  <a:pt x="3171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24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085" y="45776"/>
                </a:lnTo>
                <a:lnTo>
                  <a:pt x="4268" y="45837"/>
                </a:lnTo>
                <a:lnTo>
                  <a:pt x="4451" y="45837"/>
                </a:lnTo>
                <a:lnTo>
                  <a:pt x="4572" y="45776"/>
                </a:lnTo>
                <a:lnTo>
                  <a:pt x="4694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877" y="44496"/>
                </a:lnTo>
                <a:lnTo>
                  <a:pt x="4999" y="43642"/>
                </a:lnTo>
                <a:lnTo>
                  <a:pt x="4999" y="43338"/>
                </a:lnTo>
                <a:lnTo>
                  <a:pt x="5060" y="43216"/>
                </a:lnTo>
                <a:lnTo>
                  <a:pt x="5121" y="43094"/>
                </a:lnTo>
                <a:lnTo>
                  <a:pt x="5182" y="43277"/>
                </a:lnTo>
                <a:lnTo>
                  <a:pt x="5182" y="43459"/>
                </a:lnTo>
                <a:lnTo>
                  <a:pt x="5121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04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1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5974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546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460" y="27185"/>
                </a:lnTo>
                <a:lnTo>
                  <a:pt x="11948" y="25844"/>
                </a:lnTo>
                <a:lnTo>
                  <a:pt x="12375" y="27307"/>
                </a:lnTo>
                <a:lnTo>
                  <a:pt x="12496" y="27856"/>
                </a:lnTo>
                <a:lnTo>
                  <a:pt x="12618" y="28465"/>
                </a:lnTo>
                <a:lnTo>
                  <a:pt x="12679" y="29136"/>
                </a:lnTo>
                <a:lnTo>
                  <a:pt x="12618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740" y="34012"/>
                </a:lnTo>
                <a:lnTo>
                  <a:pt x="12618" y="34560"/>
                </a:lnTo>
                <a:lnTo>
                  <a:pt x="12314" y="36633"/>
                </a:lnTo>
                <a:lnTo>
                  <a:pt x="12192" y="37669"/>
                </a:lnTo>
                <a:lnTo>
                  <a:pt x="12070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3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4" y="53334"/>
                </a:lnTo>
                <a:lnTo>
                  <a:pt x="14081" y="55041"/>
                </a:lnTo>
                <a:lnTo>
                  <a:pt x="14203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142" y="58393"/>
                </a:lnTo>
                <a:lnTo>
                  <a:pt x="13837" y="59856"/>
                </a:lnTo>
                <a:lnTo>
                  <a:pt x="13655" y="60892"/>
                </a:lnTo>
                <a:lnTo>
                  <a:pt x="13472" y="61928"/>
                </a:lnTo>
                <a:lnTo>
                  <a:pt x="13472" y="62964"/>
                </a:lnTo>
                <a:lnTo>
                  <a:pt x="13533" y="64001"/>
                </a:lnTo>
                <a:lnTo>
                  <a:pt x="13655" y="65037"/>
                </a:lnTo>
                <a:lnTo>
                  <a:pt x="13898" y="66012"/>
                </a:lnTo>
                <a:lnTo>
                  <a:pt x="14447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580" y="75643"/>
                </a:lnTo>
                <a:lnTo>
                  <a:pt x="16458" y="76069"/>
                </a:lnTo>
                <a:lnTo>
                  <a:pt x="16276" y="76496"/>
                </a:lnTo>
                <a:lnTo>
                  <a:pt x="15849" y="77227"/>
                </a:lnTo>
                <a:lnTo>
                  <a:pt x="15361" y="77959"/>
                </a:lnTo>
                <a:lnTo>
                  <a:pt x="15117" y="78264"/>
                </a:lnTo>
                <a:lnTo>
                  <a:pt x="14752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5971" y="79787"/>
                </a:lnTo>
                <a:lnTo>
                  <a:pt x="16519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49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262" y="79909"/>
                </a:lnTo>
                <a:lnTo>
                  <a:pt x="19384" y="79727"/>
                </a:lnTo>
                <a:lnTo>
                  <a:pt x="19506" y="79544"/>
                </a:lnTo>
                <a:lnTo>
                  <a:pt x="19628" y="79787"/>
                </a:lnTo>
                <a:lnTo>
                  <a:pt x="19872" y="80031"/>
                </a:lnTo>
                <a:lnTo>
                  <a:pt x="20116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30" y="80153"/>
                </a:lnTo>
                <a:lnTo>
                  <a:pt x="21335" y="79970"/>
                </a:lnTo>
                <a:lnTo>
                  <a:pt x="21457" y="79848"/>
                </a:lnTo>
                <a:lnTo>
                  <a:pt x="21518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9" y="79787"/>
                </a:lnTo>
                <a:lnTo>
                  <a:pt x="23285" y="79727"/>
                </a:lnTo>
                <a:lnTo>
                  <a:pt x="2407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26" y="79117"/>
                </a:lnTo>
                <a:lnTo>
                  <a:pt x="24626" y="78934"/>
                </a:lnTo>
                <a:lnTo>
                  <a:pt x="24565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285" y="77471"/>
                </a:lnTo>
                <a:lnTo>
                  <a:pt x="22859" y="76679"/>
                </a:lnTo>
                <a:lnTo>
                  <a:pt x="22493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67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8" y="64976"/>
                </a:lnTo>
                <a:lnTo>
                  <a:pt x="25480" y="63940"/>
                </a:lnTo>
                <a:lnTo>
                  <a:pt x="25540" y="62964"/>
                </a:lnTo>
                <a:lnTo>
                  <a:pt x="25540" y="61928"/>
                </a:lnTo>
                <a:lnTo>
                  <a:pt x="2535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687" y="56869"/>
                </a:lnTo>
                <a:lnTo>
                  <a:pt x="24748" y="56016"/>
                </a:lnTo>
                <a:lnTo>
                  <a:pt x="24931" y="55162"/>
                </a:lnTo>
                <a:lnTo>
                  <a:pt x="25358" y="53456"/>
                </a:lnTo>
                <a:lnTo>
                  <a:pt x="25845" y="51505"/>
                </a:lnTo>
                <a:lnTo>
                  <a:pt x="26211" y="49555"/>
                </a:lnTo>
                <a:lnTo>
                  <a:pt x="26516" y="47543"/>
                </a:lnTo>
                <a:lnTo>
                  <a:pt x="2669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760" y="37364"/>
                </a:lnTo>
                <a:lnTo>
                  <a:pt x="26455" y="35414"/>
                </a:lnTo>
                <a:lnTo>
                  <a:pt x="26211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150" y="32976"/>
                </a:lnTo>
                <a:lnTo>
                  <a:pt x="26150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150" y="28282"/>
                </a:lnTo>
                <a:lnTo>
                  <a:pt x="26272" y="27856"/>
                </a:lnTo>
                <a:lnTo>
                  <a:pt x="26820" y="26027"/>
                </a:lnTo>
                <a:lnTo>
                  <a:pt x="26942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040" y="29196"/>
                </a:lnTo>
                <a:lnTo>
                  <a:pt x="28344" y="30598"/>
                </a:lnTo>
                <a:lnTo>
                  <a:pt x="28588" y="31269"/>
                </a:lnTo>
                <a:lnTo>
                  <a:pt x="28771" y="32000"/>
                </a:lnTo>
                <a:lnTo>
                  <a:pt x="29320" y="33341"/>
                </a:lnTo>
                <a:lnTo>
                  <a:pt x="29990" y="34682"/>
                </a:lnTo>
                <a:lnTo>
                  <a:pt x="30661" y="36023"/>
                </a:lnTo>
                <a:lnTo>
                  <a:pt x="31270" y="37242"/>
                </a:lnTo>
                <a:lnTo>
                  <a:pt x="31880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245" y="39680"/>
                </a:lnTo>
                <a:lnTo>
                  <a:pt x="32245" y="39924"/>
                </a:lnTo>
                <a:lnTo>
                  <a:pt x="32184" y="40168"/>
                </a:lnTo>
                <a:lnTo>
                  <a:pt x="32245" y="40473"/>
                </a:lnTo>
                <a:lnTo>
                  <a:pt x="32306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099" y="44922"/>
                </a:lnTo>
                <a:lnTo>
                  <a:pt x="33282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08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891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30" y="43094"/>
                </a:lnTo>
                <a:lnTo>
                  <a:pt x="33952" y="43216"/>
                </a:lnTo>
                <a:lnTo>
                  <a:pt x="33952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379" y="45776"/>
                </a:lnTo>
                <a:lnTo>
                  <a:pt x="34562" y="45837"/>
                </a:lnTo>
                <a:lnTo>
                  <a:pt x="34683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293" y="44252"/>
                </a:lnTo>
                <a:lnTo>
                  <a:pt x="35659" y="45166"/>
                </a:lnTo>
                <a:lnTo>
                  <a:pt x="3584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12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34" y="44861"/>
                </a:lnTo>
                <a:lnTo>
                  <a:pt x="36390" y="44191"/>
                </a:lnTo>
                <a:lnTo>
                  <a:pt x="36085" y="43459"/>
                </a:lnTo>
                <a:lnTo>
                  <a:pt x="36024" y="43094"/>
                </a:lnTo>
                <a:lnTo>
                  <a:pt x="35964" y="42789"/>
                </a:lnTo>
                <a:lnTo>
                  <a:pt x="35964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17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792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22" y="42423"/>
                </a:lnTo>
                <a:lnTo>
                  <a:pt x="36817" y="41814"/>
                </a:lnTo>
                <a:lnTo>
                  <a:pt x="36695" y="41509"/>
                </a:lnTo>
                <a:lnTo>
                  <a:pt x="36573" y="41204"/>
                </a:lnTo>
                <a:lnTo>
                  <a:pt x="36573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3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2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8950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097" y="40960"/>
                </a:lnTo>
                <a:lnTo>
                  <a:pt x="37609" y="40412"/>
                </a:lnTo>
                <a:lnTo>
                  <a:pt x="3712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146" y="38766"/>
                </a:lnTo>
                <a:lnTo>
                  <a:pt x="35903" y="38583"/>
                </a:lnTo>
                <a:lnTo>
                  <a:pt x="35537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866" y="38218"/>
                </a:lnTo>
                <a:lnTo>
                  <a:pt x="34805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196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08" y="32732"/>
                </a:lnTo>
                <a:lnTo>
                  <a:pt x="33586" y="31939"/>
                </a:lnTo>
                <a:lnTo>
                  <a:pt x="33343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2" y="27916"/>
                </a:lnTo>
                <a:lnTo>
                  <a:pt x="31880" y="27734"/>
                </a:lnTo>
                <a:lnTo>
                  <a:pt x="31819" y="27490"/>
                </a:lnTo>
                <a:lnTo>
                  <a:pt x="31697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0965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9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9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687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32" y="9631"/>
                </a:lnTo>
                <a:lnTo>
                  <a:pt x="22554" y="9448"/>
                </a:lnTo>
                <a:lnTo>
                  <a:pt x="22676" y="9204"/>
                </a:lnTo>
                <a:lnTo>
                  <a:pt x="22859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24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39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8"/>
          <p:cNvGrpSpPr/>
          <p:nvPr/>
        </p:nvGrpSpPr>
        <p:grpSpPr>
          <a:xfrm>
            <a:off x="6988832" y="1517615"/>
            <a:ext cx="1475764" cy="3228824"/>
            <a:chOff x="6310600" y="1679550"/>
            <a:chExt cx="883850" cy="1933775"/>
          </a:xfrm>
        </p:grpSpPr>
        <p:sp>
          <p:nvSpPr>
            <p:cNvPr id="391" name="Google Shape;391;p38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8"/>
          <p:cNvGrpSpPr/>
          <p:nvPr/>
        </p:nvGrpSpPr>
        <p:grpSpPr>
          <a:xfrm>
            <a:off x="5067842" y="1400611"/>
            <a:ext cx="1628458" cy="3348375"/>
            <a:chOff x="5160100" y="1609475"/>
            <a:chExt cx="975300" cy="2005375"/>
          </a:xfrm>
        </p:grpSpPr>
        <p:sp>
          <p:nvSpPr>
            <p:cNvPr id="394" name="Google Shape;394;p38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BACK</a:t>
            </a:r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958827" y="1400600"/>
            <a:ext cx="1617900" cy="334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341" y="84631"/>
                </a:moveTo>
                <a:cubicBezTo>
                  <a:pt x="53478" y="83639"/>
                  <a:pt x="49751" y="83819"/>
                  <a:pt x="47888" y="84721"/>
                </a:cubicBezTo>
                <a:cubicBezTo>
                  <a:pt x="48074" y="84721"/>
                  <a:pt x="48260" y="84631"/>
                  <a:pt x="48447" y="84631"/>
                </a:cubicBezTo>
                <a:cubicBezTo>
                  <a:pt x="50683" y="84180"/>
                  <a:pt x="53291" y="84270"/>
                  <a:pt x="55341" y="84631"/>
                </a:cubicBezTo>
                <a:close/>
                <a:moveTo>
                  <a:pt x="59813" y="13804"/>
                </a:move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lose/>
                <a:moveTo>
                  <a:pt x="55155" y="26075"/>
                </a:moveTo>
                <a:cubicBezTo>
                  <a:pt x="54968" y="25804"/>
                  <a:pt x="54782" y="25533"/>
                  <a:pt x="54782" y="25533"/>
                </a:cubicBezTo>
                <a:cubicBezTo>
                  <a:pt x="54782" y="25533"/>
                  <a:pt x="54782" y="25804"/>
                  <a:pt x="54968" y="26165"/>
                </a:cubicBezTo>
                <a:cubicBezTo>
                  <a:pt x="55155" y="26526"/>
                  <a:pt x="55155" y="26977"/>
                  <a:pt x="55341" y="27609"/>
                </a:cubicBezTo>
                <a:cubicBezTo>
                  <a:pt x="55527" y="28240"/>
                  <a:pt x="55714" y="28962"/>
                  <a:pt x="55714" y="29774"/>
                </a:cubicBezTo>
                <a:cubicBezTo>
                  <a:pt x="55527" y="30135"/>
                  <a:pt x="55527" y="30496"/>
                  <a:pt x="55341" y="30947"/>
                </a:cubicBezTo>
                <a:cubicBezTo>
                  <a:pt x="55155" y="31308"/>
                  <a:pt x="54782" y="31669"/>
                  <a:pt x="54409" y="32030"/>
                </a:cubicBezTo>
                <a:cubicBezTo>
                  <a:pt x="53664" y="32751"/>
                  <a:pt x="52732" y="33473"/>
                  <a:pt x="51801" y="34105"/>
                </a:cubicBezTo>
                <a:cubicBezTo>
                  <a:pt x="50869" y="34736"/>
                  <a:pt x="49751" y="35278"/>
                  <a:pt x="48819" y="35639"/>
                </a:cubicBezTo>
                <a:cubicBezTo>
                  <a:pt x="48260" y="35819"/>
                  <a:pt x="47888" y="36000"/>
                  <a:pt x="47329" y="36090"/>
                </a:cubicBezTo>
                <a:cubicBezTo>
                  <a:pt x="46770" y="36180"/>
                  <a:pt x="46397" y="36180"/>
                  <a:pt x="46024" y="36090"/>
                </a:cubicBezTo>
                <a:cubicBezTo>
                  <a:pt x="45652" y="36090"/>
                  <a:pt x="45465" y="36000"/>
                  <a:pt x="45279" y="36000"/>
                </a:cubicBezTo>
                <a:cubicBezTo>
                  <a:pt x="45093" y="35909"/>
                  <a:pt x="44906" y="35909"/>
                  <a:pt x="44906" y="35909"/>
                </a:cubicBezTo>
                <a:cubicBezTo>
                  <a:pt x="44906" y="35909"/>
                  <a:pt x="45093" y="35909"/>
                  <a:pt x="45279" y="36000"/>
                </a:cubicBezTo>
                <a:cubicBezTo>
                  <a:pt x="45279" y="36090"/>
                  <a:pt x="45652" y="36180"/>
                  <a:pt x="46024" y="36180"/>
                </a:cubicBezTo>
                <a:cubicBezTo>
                  <a:pt x="46397" y="36270"/>
                  <a:pt x="46956" y="36270"/>
                  <a:pt x="47329" y="36180"/>
                </a:cubicBezTo>
                <a:cubicBezTo>
                  <a:pt x="47888" y="36090"/>
                  <a:pt x="48447" y="36000"/>
                  <a:pt x="49006" y="35819"/>
                </a:cubicBezTo>
                <a:cubicBezTo>
                  <a:pt x="50124" y="35458"/>
                  <a:pt x="51242" y="34917"/>
                  <a:pt x="52360" y="34285"/>
                </a:cubicBezTo>
                <a:cubicBezTo>
                  <a:pt x="53291" y="33744"/>
                  <a:pt x="54409" y="33022"/>
                  <a:pt x="55155" y="32210"/>
                </a:cubicBezTo>
                <a:cubicBezTo>
                  <a:pt x="55527" y="31849"/>
                  <a:pt x="55900" y="31398"/>
                  <a:pt x="56086" y="31037"/>
                </a:cubicBezTo>
                <a:cubicBezTo>
                  <a:pt x="56273" y="30586"/>
                  <a:pt x="56459" y="30135"/>
                  <a:pt x="56459" y="29774"/>
                </a:cubicBezTo>
                <a:cubicBezTo>
                  <a:pt x="56273" y="28962"/>
                  <a:pt x="56086" y="28240"/>
                  <a:pt x="55900" y="27609"/>
                </a:cubicBezTo>
                <a:cubicBezTo>
                  <a:pt x="55714" y="26977"/>
                  <a:pt x="55341" y="26436"/>
                  <a:pt x="55155" y="26075"/>
                </a:cubicBezTo>
                <a:close/>
                <a:moveTo>
                  <a:pt x="54596" y="119007"/>
                </a:moveTo>
                <a:cubicBezTo>
                  <a:pt x="54037" y="118917"/>
                  <a:pt x="53664" y="118827"/>
                  <a:pt x="53291" y="118736"/>
                </a:cubicBezTo>
                <a:cubicBezTo>
                  <a:pt x="52919" y="118556"/>
                  <a:pt x="52732" y="118375"/>
                  <a:pt x="52546" y="118105"/>
                </a:cubicBezTo>
                <a:cubicBezTo>
                  <a:pt x="52360" y="117654"/>
                  <a:pt x="52360" y="117112"/>
                  <a:pt x="52546" y="116571"/>
                </a:cubicBezTo>
                <a:cubicBezTo>
                  <a:pt x="52919" y="115669"/>
                  <a:pt x="53291" y="114676"/>
                  <a:pt x="53664" y="113954"/>
                </a:cubicBezTo>
                <a:cubicBezTo>
                  <a:pt x="54037" y="113142"/>
                  <a:pt x="54037" y="112421"/>
                  <a:pt x="54037" y="111969"/>
                </a:cubicBezTo>
                <a:cubicBezTo>
                  <a:pt x="54037" y="111699"/>
                  <a:pt x="54037" y="111518"/>
                  <a:pt x="54037" y="111428"/>
                </a:cubicBezTo>
                <a:cubicBezTo>
                  <a:pt x="54037" y="111248"/>
                  <a:pt x="54037" y="111248"/>
                  <a:pt x="54037" y="111248"/>
                </a:cubicBezTo>
                <a:cubicBezTo>
                  <a:pt x="54037" y="111248"/>
                  <a:pt x="54037" y="111248"/>
                  <a:pt x="54037" y="111428"/>
                </a:cubicBezTo>
                <a:cubicBezTo>
                  <a:pt x="54037" y="111518"/>
                  <a:pt x="54037" y="111699"/>
                  <a:pt x="53850" y="111969"/>
                </a:cubicBezTo>
                <a:cubicBezTo>
                  <a:pt x="53850" y="112421"/>
                  <a:pt x="53664" y="113052"/>
                  <a:pt x="53291" y="113864"/>
                </a:cubicBezTo>
                <a:cubicBezTo>
                  <a:pt x="52919" y="114676"/>
                  <a:pt x="52173" y="115578"/>
                  <a:pt x="51987" y="116571"/>
                </a:cubicBezTo>
                <a:cubicBezTo>
                  <a:pt x="51801" y="117022"/>
                  <a:pt x="51614" y="117654"/>
                  <a:pt x="51987" y="118195"/>
                </a:cubicBezTo>
                <a:cubicBezTo>
                  <a:pt x="51987" y="118466"/>
                  <a:pt x="52360" y="118736"/>
                  <a:pt x="52732" y="118917"/>
                </a:cubicBezTo>
                <a:cubicBezTo>
                  <a:pt x="53291" y="119187"/>
                  <a:pt x="53850" y="119278"/>
                  <a:pt x="54409" y="119368"/>
                </a:cubicBezTo>
                <a:cubicBezTo>
                  <a:pt x="54968" y="119368"/>
                  <a:pt x="55714" y="119368"/>
                  <a:pt x="56273" y="119278"/>
                </a:cubicBezTo>
                <a:cubicBezTo>
                  <a:pt x="56459" y="119278"/>
                  <a:pt x="56832" y="119278"/>
                  <a:pt x="57018" y="119187"/>
                </a:cubicBezTo>
                <a:cubicBezTo>
                  <a:pt x="57391" y="119187"/>
                  <a:pt x="57763" y="119097"/>
                  <a:pt x="57950" y="119007"/>
                </a:cubicBezTo>
                <a:cubicBezTo>
                  <a:pt x="58509" y="118736"/>
                  <a:pt x="58695" y="118466"/>
                  <a:pt x="58695" y="118195"/>
                </a:cubicBezTo>
                <a:cubicBezTo>
                  <a:pt x="58881" y="117924"/>
                  <a:pt x="58881" y="117654"/>
                  <a:pt x="58881" y="117383"/>
                </a:cubicBezTo>
                <a:cubicBezTo>
                  <a:pt x="58881" y="116932"/>
                  <a:pt x="58695" y="116390"/>
                  <a:pt x="58509" y="115939"/>
                </a:cubicBezTo>
                <a:cubicBezTo>
                  <a:pt x="58322" y="115759"/>
                  <a:pt x="58322" y="115488"/>
                  <a:pt x="58136" y="115308"/>
                </a:cubicBezTo>
                <a:cubicBezTo>
                  <a:pt x="57950" y="115037"/>
                  <a:pt x="57763" y="114857"/>
                  <a:pt x="57763" y="114676"/>
                </a:cubicBezTo>
                <a:cubicBezTo>
                  <a:pt x="57577" y="114315"/>
                  <a:pt x="57391" y="113954"/>
                  <a:pt x="57391" y="113593"/>
                </a:cubicBezTo>
                <a:cubicBezTo>
                  <a:pt x="57204" y="113323"/>
                  <a:pt x="57204" y="112962"/>
                  <a:pt x="57204" y="112781"/>
                </a:cubicBezTo>
                <a:cubicBezTo>
                  <a:pt x="57018" y="112330"/>
                  <a:pt x="56832" y="112060"/>
                  <a:pt x="56832" y="112060"/>
                </a:cubicBezTo>
                <a:cubicBezTo>
                  <a:pt x="56832" y="112060"/>
                  <a:pt x="57018" y="112330"/>
                  <a:pt x="57018" y="112781"/>
                </a:cubicBezTo>
                <a:cubicBezTo>
                  <a:pt x="57018" y="112962"/>
                  <a:pt x="57018" y="113323"/>
                  <a:pt x="57018" y="113593"/>
                </a:cubicBezTo>
                <a:cubicBezTo>
                  <a:pt x="57204" y="113954"/>
                  <a:pt x="57204" y="114315"/>
                  <a:pt x="57391" y="114766"/>
                </a:cubicBezTo>
                <a:cubicBezTo>
                  <a:pt x="57391" y="114947"/>
                  <a:pt x="57577" y="115127"/>
                  <a:pt x="57763" y="115308"/>
                </a:cubicBezTo>
                <a:cubicBezTo>
                  <a:pt x="57763" y="115578"/>
                  <a:pt x="57950" y="115759"/>
                  <a:pt x="57950" y="116030"/>
                </a:cubicBezTo>
                <a:cubicBezTo>
                  <a:pt x="58136" y="116481"/>
                  <a:pt x="58136" y="116932"/>
                  <a:pt x="58322" y="117383"/>
                </a:cubicBezTo>
                <a:cubicBezTo>
                  <a:pt x="58322" y="117654"/>
                  <a:pt x="58136" y="117924"/>
                  <a:pt x="58136" y="118105"/>
                </a:cubicBezTo>
                <a:cubicBezTo>
                  <a:pt x="57950" y="118375"/>
                  <a:pt x="57763" y="118646"/>
                  <a:pt x="57391" y="118736"/>
                </a:cubicBezTo>
                <a:cubicBezTo>
                  <a:pt x="57391" y="118827"/>
                  <a:pt x="57204" y="118917"/>
                  <a:pt x="56832" y="118917"/>
                </a:cubicBezTo>
                <a:cubicBezTo>
                  <a:pt x="56645" y="118917"/>
                  <a:pt x="56273" y="118917"/>
                  <a:pt x="56086" y="118917"/>
                </a:cubicBezTo>
                <a:cubicBezTo>
                  <a:pt x="55527" y="119007"/>
                  <a:pt x="54968" y="119007"/>
                  <a:pt x="54596" y="119007"/>
                </a:cubicBezTo>
                <a:close/>
                <a:moveTo>
                  <a:pt x="59813" y="86436"/>
                </a:move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lose/>
                <a:moveTo>
                  <a:pt x="28322" y="44661"/>
                </a:moveTo>
                <a:cubicBezTo>
                  <a:pt x="28322" y="44751"/>
                  <a:pt x="28136" y="44751"/>
                  <a:pt x="27950" y="44842"/>
                </a:cubicBezTo>
                <a:cubicBezTo>
                  <a:pt x="27763" y="44842"/>
                  <a:pt x="27577" y="44842"/>
                  <a:pt x="27391" y="44842"/>
                </a:cubicBezTo>
                <a:cubicBezTo>
                  <a:pt x="27204" y="44842"/>
                  <a:pt x="27018" y="44932"/>
                  <a:pt x="26832" y="44932"/>
                </a:cubicBezTo>
                <a:cubicBezTo>
                  <a:pt x="26832" y="44932"/>
                  <a:pt x="26645" y="44932"/>
                  <a:pt x="26459" y="44932"/>
                </a:cubicBezTo>
                <a:cubicBezTo>
                  <a:pt x="26273" y="44842"/>
                  <a:pt x="26086" y="44842"/>
                  <a:pt x="25900" y="44842"/>
                </a:cubicBezTo>
                <a:cubicBezTo>
                  <a:pt x="25714" y="44842"/>
                  <a:pt x="25527" y="44842"/>
                  <a:pt x="25527" y="44842"/>
                </a:cubicBezTo>
                <a:cubicBezTo>
                  <a:pt x="25155" y="44751"/>
                  <a:pt x="24968" y="44751"/>
                  <a:pt x="24782" y="44751"/>
                </a:cubicBezTo>
                <a:cubicBezTo>
                  <a:pt x="24596" y="44751"/>
                  <a:pt x="24409" y="44661"/>
                  <a:pt x="24409" y="44661"/>
                </a:cubicBezTo>
                <a:cubicBezTo>
                  <a:pt x="24409" y="44661"/>
                  <a:pt x="24596" y="44751"/>
                  <a:pt x="24596" y="44751"/>
                </a:cubicBezTo>
                <a:cubicBezTo>
                  <a:pt x="24782" y="44842"/>
                  <a:pt x="24968" y="44932"/>
                  <a:pt x="25341" y="45022"/>
                </a:cubicBezTo>
                <a:cubicBezTo>
                  <a:pt x="25527" y="45112"/>
                  <a:pt x="25900" y="45203"/>
                  <a:pt x="26273" y="45203"/>
                </a:cubicBezTo>
                <a:cubicBezTo>
                  <a:pt x="26459" y="45203"/>
                  <a:pt x="26645" y="45203"/>
                  <a:pt x="26832" y="45293"/>
                </a:cubicBezTo>
                <a:cubicBezTo>
                  <a:pt x="27204" y="45293"/>
                  <a:pt x="27391" y="45203"/>
                  <a:pt x="27577" y="45203"/>
                </a:cubicBezTo>
                <a:cubicBezTo>
                  <a:pt x="27763" y="45203"/>
                  <a:pt x="27950" y="45203"/>
                  <a:pt x="28322" y="45112"/>
                </a:cubicBezTo>
                <a:cubicBezTo>
                  <a:pt x="28509" y="45112"/>
                  <a:pt x="28695" y="45022"/>
                  <a:pt x="28695" y="44932"/>
                </a:cubicBezTo>
                <a:cubicBezTo>
                  <a:pt x="28881" y="44842"/>
                  <a:pt x="29068" y="44842"/>
                  <a:pt x="29254" y="44751"/>
                </a:cubicBezTo>
                <a:cubicBezTo>
                  <a:pt x="29254" y="44661"/>
                  <a:pt x="29440" y="44571"/>
                  <a:pt x="29440" y="44481"/>
                </a:cubicBezTo>
                <a:cubicBezTo>
                  <a:pt x="29813" y="44210"/>
                  <a:pt x="29813" y="44030"/>
                  <a:pt x="29813" y="44030"/>
                </a:cubicBezTo>
                <a:cubicBezTo>
                  <a:pt x="29813" y="44030"/>
                  <a:pt x="29440" y="44210"/>
                  <a:pt x="29068" y="44390"/>
                </a:cubicBezTo>
                <a:cubicBezTo>
                  <a:pt x="28881" y="44481"/>
                  <a:pt x="28695" y="44571"/>
                  <a:pt x="28322" y="44661"/>
                </a:cubicBezTo>
                <a:close/>
                <a:moveTo>
                  <a:pt x="73602" y="36090"/>
                </a:moveTo>
                <a:cubicBezTo>
                  <a:pt x="73416" y="36180"/>
                  <a:pt x="72857" y="36180"/>
                  <a:pt x="72484" y="36090"/>
                </a:cubicBezTo>
                <a:cubicBezTo>
                  <a:pt x="71925" y="36000"/>
                  <a:pt x="71366" y="35819"/>
                  <a:pt x="70993" y="35639"/>
                </a:cubicBezTo>
                <a:cubicBezTo>
                  <a:pt x="69875" y="35278"/>
                  <a:pt x="68944" y="34736"/>
                  <a:pt x="68012" y="34105"/>
                </a:cubicBezTo>
                <a:cubicBezTo>
                  <a:pt x="66894" y="33473"/>
                  <a:pt x="66149" y="32751"/>
                  <a:pt x="65403" y="32030"/>
                </a:cubicBezTo>
                <a:cubicBezTo>
                  <a:pt x="65031" y="31669"/>
                  <a:pt x="64658" y="31308"/>
                  <a:pt x="64472" y="30947"/>
                </a:cubicBezTo>
                <a:cubicBezTo>
                  <a:pt x="64285" y="30496"/>
                  <a:pt x="64099" y="30135"/>
                  <a:pt x="64099" y="29774"/>
                </a:cubicBezTo>
                <a:cubicBezTo>
                  <a:pt x="64099" y="28962"/>
                  <a:pt x="64099" y="28240"/>
                  <a:pt x="64285" y="27609"/>
                </a:cubicBezTo>
                <a:cubicBezTo>
                  <a:pt x="64472" y="26977"/>
                  <a:pt x="64658" y="26526"/>
                  <a:pt x="64844" y="26165"/>
                </a:cubicBezTo>
                <a:cubicBezTo>
                  <a:pt x="64844" y="25804"/>
                  <a:pt x="65031" y="25533"/>
                  <a:pt x="65031" y="25533"/>
                </a:cubicBezTo>
                <a:cubicBezTo>
                  <a:pt x="65031" y="25533"/>
                  <a:pt x="64844" y="25804"/>
                  <a:pt x="64658" y="26075"/>
                </a:cubicBezTo>
                <a:cubicBezTo>
                  <a:pt x="64472" y="26436"/>
                  <a:pt x="64099" y="26977"/>
                  <a:pt x="63913" y="27609"/>
                </a:cubicBezTo>
                <a:cubicBezTo>
                  <a:pt x="63540" y="28240"/>
                  <a:pt x="63354" y="28962"/>
                  <a:pt x="63354" y="29774"/>
                </a:cubicBezTo>
                <a:cubicBezTo>
                  <a:pt x="63354" y="30135"/>
                  <a:pt x="63354" y="30586"/>
                  <a:pt x="63540" y="31037"/>
                </a:cubicBezTo>
                <a:cubicBezTo>
                  <a:pt x="63913" y="31398"/>
                  <a:pt x="64099" y="31849"/>
                  <a:pt x="64658" y="32210"/>
                </a:cubicBezTo>
                <a:cubicBezTo>
                  <a:pt x="65403" y="33022"/>
                  <a:pt x="66335" y="33744"/>
                  <a:pt x="67453" y="34285"/>
                </a:cubicBezTo>
                <a:cubicBezTo>
                  <a:pt x="68385" y="34917"/>
                  <a:pt x="69503" y="35458"/>
                  <a:pt x="70621" y="35819"/>
                </a:cubicBezTo>
                <a:cubicBezTo>
                  <a:pt x="71180" y="36000"/>
                  <a:pt x="71739" y="36090"/>
                  <a:pt x="72298" y="36180"/>
                </a:cubicBezTo>
                <a:cubicBezTo>
                  <a:pt x="72857" y="36270"/>
                  <a:pt x="73416" y="36270"/>
                  <a:pt x="73788" y="36180"/>
                </a:cubicBezTo>
                <a:cubicBezTo>
                  <a:pt x="74161" y="36180"/>
                  <a:pt x="74347" y="36090"/>
                  <a:pt x="74534" y="36000"/>
                </a:cubicBezTo>
                <a:cubicBezTo>
                  <a:pt x="74720" y="35909"/>
                  <a:pt x="74720" y="35909"/>
                  <a:pt x="74720" y="35909"/>
                </a:cubicBezTo>
                <a:cubicBezTo>
                  <a:pt x="74720" y="35909"/>
                  <a:pt x="74720" y="35909"/>
                  <a:pt x="74534" y="36000"/>
                </a:cubicBezTo>
                <a:cubicBezTo>
                  <a:pt x="74347" y="36000"/>
                  <a:pt x="73975" y="36090"/>
                  <a:pt x="73602" y="36090"/>
                </a:cubicBezTo>
                <a:close/>
                <a:moveTo>
                  <a:pt x="60186" y="38436"/>
                </a:moveTo>
                <a:cubicBezTo>
                  <a:pt x="60000" y="37804"/>
                  <a:pt x="60000" y="37263"/>
                  <a:pt x="60000" y="36812"/>
                </a:cubicBezTo>
                <a:cubicBezTo>
                  <a:pt x="60000" y="36451"/>
                  <a:pt x="59813" y="36270"/>
                  <a:pt x="59813" y="36270"/>
                </a:cubicBezTo>
                <a:cubicBezTo>
                  <a:pt x="59813" y="36270"/>
                  <a:pt x="59813" y="36451"/>
                  <a:pt x="59813" y="36812"/>
                </a:cubicBezTo>
                <a:cubicBezTo>
                  <a:pt x="59813" y="37263"/>
                  <a:pt x="59813" y="37804"/>
                  <a:pt x="59627" y="38436"/>
                </a:cubicBezTo>
                <a:cubicBezTo>
                  <a:pt x="59627" y="39157"/>
                  <a:pt x="59627" y="39969"/>
                  <a:pt x="59627" y="40781"/>
                </a:cubicBezTo>
                <a:cubicBezTo>
                  <a:pt x="59627" y="41593"/>
                  <a:pt x="59627" y="41774"/>
                  <a:pt x="59440" y="42676"/>
                </a:cubicBezTo>
                <a:cubicBezTo>
                  <a:pt x="59627" y="43578"/>
                  <a:pt x="59627" y="44120"/>
                  <a:pt x="59627" y="44932"/>
                </a:cubicBezTo>
                <a:cubicBezTo>
                  <a:pt x="59627" y="45744"/>
                  <a:pt x="59627" y="46556"/>
                  <a:pt x="59627" y="47278"/>
                </a:cubicBezTo>
                <a:cubicBezTo>
                  <a:pt x="59813" y="47909"/>
                  <a:pt x="59813" y="48451"/>
                  <a:pt x="59813" y="48812"/>
                </a:cubicBezTo>
                <a:cubicBezTo>
                  <a:pt x="59813" y="49263"/>
                  <a:pt x="59813" y="49443"/>
                  <a:pt x="59813" y="49443"/>
                </a:cubicBezTo>
                <a:cubicBezTo>
                  <a:pt x="59813" y="49443"/>
                  <a:pt x="60000" y="49263"/>
                  <a:pt x="60000" y="48812"/>
                </a:cubicBezTo>
                <a:cubicBezTo>
                  <a:pt x="60000" y="48451"/>
                  <a:pt x="60000" y="47909"/>
                  <a:pt x="60186" y="47278"/>
                </a:cubicBezTo>
                <a:cubicBezTo>
                  <a:pt x="60186" y="46556"/>
                  <a:pt x="60186" y="45744"/>
                  <a:pt x="60186" y="44932"/>
                </a:cubicBezTo>
                <a:cubicBezTo>
                  <a:pt x="60186" y="44120"/>
                  <a:pt x="60186" y="43578"/>
                  <a:pt x="60186" y="42676"/>
                </a:cubicBezTo>
                <a:cubicBezTo>
                  <a:pt x="60186" y="41774"/>
                  <a:pt x="60186" y="41593"/>
                  <a:pt x="60186" y="40781"/>
                </a:cubicBezTo>
                <a:cubicBezTo>
                  <a:pt x="60186" y="39969"/>
                  <a:pt x="60186" y="39157"/>
                  <a:pt x="60186" y="38436"/>
                </a:cubicBezTo>
                <a:close/>
                <a:moveTo>
                  <a:pt x="94285" y="44842"/>
                </a:moveTo>
                <a:cubicBezTo>
                  <a:pt x="94099" y="44842"/>
                  <a:pt x="93913" y="44842"/>
                  <a:pt x="93726" y="44842"/>
                </a:cubicBezTo>
                <a:cubicBezTo>
                  <a:pt x="93726" y="44842"/>
                  <a:pt x="93540" y="44842"/>
                  <a:pt x="93354" y="44932"/>
                </a:cubicBezTo>
                <a:cubicBezTo>
                  <a:pt x="93167" y="44932"/>
                  <a:pt x="92981" y="44932"/>
                  <a:pt x="92795" y="44932"/>
                </a:cubicBezTo>
                <a:cubicBezTo>
                  <a:pt x="92608" y="44932"/>
                  <a:pt x="92422" y="44842"/>
                  <a:pt x="92236" y="44842"/>
                </a:cubicBezTo>
                <a:cubicBezTo>
                  <a:pt x="92049" y="44842"/>
                  <a:pt x="91863" y="44842"/>
                  <a:pt x="91863" y="44842"/>
                </a:cubicBezTo>
                <a:cubicBezTo>
                  <a:pt x="91677" y="44751"/>
                  <a:pt x="91490" y="44751"/>
                  <a:pt x="91304" y="44661"/>
                </a:cubicBezTo>
                <a:cubicBezTo>
                  <a:pt x="91118" y="44571"/>
                  <a:pt x="90745" y="44481"/>
                  <a:pt x="90559" y="44390"/>
                </a:cubicBezTo>
                <a:cubicBezTo>
                  <a:pt x="90186" y="44210"/>
                  <a:pt x="90000" y="44030"/>
                  <a:pt x="90000" y="44030"/>
                </a:cubicBezTo>
                <a:cubicBezTo>
                  <a:pt x="90000" y="44030"/>
                  <a:pt x="90000" y="44210"/>
                  <a:pt x="90186" y="44481"/>
                </a:cubicBezTo>
                <a:cubicBezTo>
                  <a:pt x="90372" y="44571"/>
                  <a:pt x="90372" y="44661"/>
                  <a:pt x="90559" y="44751"/>
                </a:cubicBezTo>
                <a:cubicBezTo>
                  <a:pt x="90559" y="44842"/>
                  <a:pt x="90745" y="44842"/>
                  <a:pt x="90931" y="44932"/>
                </a:cubicBezTo>
                <a:cubicBezTo>
                  <a:pt x="91118" y="45022"/>
                  <a:pt x="91304" y="45112"/>
                  <a:pt x="91490" y="45112"/>
                </a:cubicBezTo>
                <a:cubicBezTo>
                  <a:pt x="91677" y="45203"/>
                  <a:pt x="91863" y="45203"/>
                  <a:pt x="92049" y="45203"/>
                </a:cubicBezTo>
                <a:cubicBezTo>
                  <a:pt x="92422" y="45203"/>
                  <a:pt x="92608" y="45293"/>
                  <a:pt x="92795" y="45293"/>
                </a:cubicBezTo>
                <a:cubicBezTo>
                  <a:pt x="92981" y="45203"/>
                  <a:pt x="93167" y="45203"/>
                  <a:pt x="93354" y="45203"/>
                </a:cubicBezTo>
                <a:cubicBezTo>
                  <a:pt x="93913" y="45203"/>
                  <a:pt x="94099" y="45112"/>
                  <a:pt x="94472" y="45022"/>
                </a:cubicBezTo>
                <a:cubicBezTo>
                  <a:pt x="94658" y="44932"/>
                  <a:pt x="94844" y="44842"/>
                  <a:pt x="95031" y="44751"/>
                </a:cubicBezTo>
                <a:cubicBezTo>
                  <a:pt x="95217" y="44751"/>
                  <a:pt x="95217" y="44661"/>
                  <a:pt x="95217" y="44661"/>
                </a:cubicBezTo>
                <a:cubicBezTo>
                  <a:pt x="95217" y="44661"/>
                  <a:pt x="95217" y="44751"/>
                  <a:pt x="95031" y="44751"/>
                </a:cubicBezTo>
                <a:cubicBezTo>
                  <a:pt x="94844" y="44751"/>
                  <a:pt x="94658" y="44751"/>
                  <a:pt x="94285" y="44842"/>
                </a:cubicBezTo>
                <a:close/>
                <a:moveTo>
                  <a:pt x="114782" y="62255"/>
                </a:move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lose/>
                <a:moveTo>
                  <a:pt x="64285" y="84631"/>
                </a:moveTo>
                <a:cubicBezTo>
                  <a:pt x="66521" y="84270"/>
                  <a:pt x="69130" y="84180"/>
                  <a:pt x="71180" y="84631"/>
                </a:cubicBezTo>
                <a:cubicBezTo>
                  <a:pt x="71552" y="84631"/>
                  <a:pt x="71739" y="84721"/>
                  <a:pt x="71925" y="84721"/>
                </a:cubicBezTo>
                <a:cubicBezTo>
                  <a:pt x="70062" y="83819"/>
                  <a:pt x="66335" y="83639"/>
                  <a:pt x="64285" y="84631"/>
                </a:cubicBezTo>
                <a:close/>
                <a:moveTo>
                  <a:pt x="65962" y="111969"/>
                </a:moveTo>
                <a:cubicBezTo>
                  <a:pt x="65776" y="111699"/>
                  <a:pt x="65776" y="111518"/>
                  <a:pt x="65776" y="111428"/>
                </a:cubicBezTo>
                <a:cubicBezTo>
                  <a:pt x="65776" y="111248"/>
                  <a:pt x="65776" y="111248"/>
                  <a:pt x="65776" y="111248"/>
                </a:cubicBezTo>
                <a:cubicBezTo>
                  <a:pt x="65776" y="111248"/>
                  <a:pt x="65776" y="111248"/>
                  <a:pt x="65776" y="111428"/>
                </a:cubicBezTo>
                <a:cubicBezTo>
                  <a:pt x="65776" y="111518"/>
                  <a:pt x="65776" y="111699"/>
                  <a:pt x="65776" y="111969"/>
                </a:cubicBezTo>
                <a:cubicBezTo>
                  <a:pt x="65776" y="112421"/>
                  <a:pt x="65776" y="113142"/>
                  <a:pt x="66149" y="113954"/>
                </a:cubicBezTo>
                <a:cubicBezTo>
                  <a:pt x="66521" y="114676"/>
                  <a:pt x="66894" y="115669"/>
                  <a:pt x="67267" y="116571"/>
                </a:cubicBezTo>
                <a:cubicBezTo>
                  <a:pt x="67453" y="117112"/>
                  <a:pt x="67453" y="117654"/>
                  <a:pt x="67267" y="118105"/>
                </a:cubicBezTo>
                <a:cubicBezTo>
                  <a:pt x="67080" y="118375"/>
                  <a:pt x="66894" y="118556"/>
                  <a:pt x="66521" y="118736"/>
                </a:cubicBezTo>
                <a:cubicBezTo>
                  <a:pt x="66149" y="118827"/>
                  <a:pt x="65776" y="118917"/>
                  <a:pt x="65217" y="119007"/>
                </a:cubicBezTo>
                <a:cubicBezTo>
                  <a:pt x="64844" y="119007"/>
                  <a:pt x="64285" y="119007"/>
                  <a:pt x="63726" y="118917"/>
                </a:cubicBezTo>
                <a:cubicBezTo>
                  <a:pt x="63540" y="118917"/>
                  <a:pt x="63167" y="118917"/>
                  <a:pt x="62981" y="118917"/>
                </a:cubicBezTo>
                <a:cubicBezTo>
                  <a:pt x="62608" y="118917"/>
                  <a:pt x="62422" y="118827"/>
                  <a:pt x="62422" y="118736"/>
                </a:cubicBezTo>
                <a:cubicBezTo>
                  <a:pt x="62049" y="118646"/>
                  <a:pt x="61863" y="118375"/>
                  <a:pt x="61677" y="118105"/>
                </a:cubicBezTo>
                <a:cubicBezTo>
                  <a:pt x="61677" y="117924"/>
                  <a:pt x="61490" y="117654"/>
                  <a:pt x="61490" y="117383"/>
                </a:cubicBezTo>
                <a:cubicBezTo>
                  <a:pt x="61677" y="116932"/>
                  <a:pt x="61677" y="116481"/>
                  <a:pt x="61863" y="116030"/>
                </a:cubicBezTo>
                <a:cubicBezTo>
                  <a:pt x="61863" y="115759"/>
                  <a:pt x="62049" y="115578"/>
                  <a:pt x="62049" y="115308"/>
                </a:cubicBezTo>
                <a:cubicBezTo>
                  <a:pt x="62236" y="115127"/>
                  <a:pt x="62422" y="114947"/>
                  <a:pt x="62422" y="114766"/>
                </a:cubicBezTo>
                <a:cubicBezTo>
                  <a:pt x="62608" y="114315"/>
                  <a:pt x="62608" y="113954"/>
                  <a:pt x="62795" y="113593"/>
                </a:cubicBezTo>
                <a:cubicBezTo>
                  <a:pt x="62795" y="113323"/>
                  <a:pt x="62795" y="112962"/>
                  <a:pt x="62795" y="112781"/>
                </a:cubicBezTo>
                <a:cubicBezTo>
                  <a:pt x="62795" y="112330"/>
                  <a:pt x="62795" y="112060"/>
                  <a:pt x="62795" y="112060"/>
                </a:cubicBezTo>
                <a:cubicBezTo>
                  <a:pt x="62795" y="112060"/>
                  <a:pt x="62795" y="112330"/>
                  <a:pt x="62608" y="112781"/>
                </a:cubicBezTo>
                <a:cubicBezTo>
                  <a:pt x="62608" y="112962"/>
                  <a:pt x="62608" y="113323"/>
                  <a:pt x="62422" y="113593"/>
                </a:cubicBezTo>
                <a:cubicBezTo>
                  <a:pt x="62422" y="113954"/>
                  <a:pt x="62236" y="114315"/>
                  <a:pt x="62049" y="114676"/>
                </a:cubicBezTo>
                <a:cubicBezTo>
                  <a:pt x="62049" y="114857"/>
                  <a:pt x="61863" y="115037"/>
                  <a:pt x="61677" y="115308"/>
                </a:cubicBezTo>
                <a:cubicBezTo>
                  <a:pt x="61490" y="115488"/>
                  <a:pt x="61490" y="115759"/>
                  <a:pt x="61304" y="115939"/>
                </a:cubicBezTo>
                <a:cubicBezTo>
                  <a:pt x="61118" y="116390"/>
                  <a:pt x="60931" y="116932"/>
                  <a:pt x="60931" y="117383"/>
                </a:cubicBezTo>
                <a:cubicBezTo>
                  <a:pt x="60931" y="117654"/>
                  <a:pt x="60931" y="117924"/>
                  <a:pt x="61118" y="118195"/>
                </a:cubicBezTo>
                <a:cubicBezTo>
                  <a:pt x="61118" y="118466"/>
                  <a:pt x="61304" y="118736"/>
                  <a:pt x="61863" y="119007"/>
                </a:cubicBezTo>
                <a:cubicBezTo>
                  <a:pt x="62049" y="119097"/>
                  <a:pt x="62422" y="119187"/>
                  <a:pt x="62795" y="119187"/>
                </a:cubicBezTo>
                <a:cubicBezTo>
                  <a:pt x="62981" y="119278"/>
                  <a:pt x="63354" y="119278"/>
                  <a:pt x="63540" y="119278"/>
                </a:cubicBezTo>
                <a:cubicBezTo>
                  <a:pt x="64099" y="119368"/>
                  <a:pt x="64658" y="119368"/>
                  <a:pt x="65403" y="119368"/>
                </a:cubicBezTo>
                <a:cubicBezTo>
                  <a:pt x="65962" y="119278"/>
                  <a:pt x="66521" y="119187"/>
                  <a:pt x="67080" y="118917"/>
                </a:cubicBezTo>
                <a:cubicBezTo>
                  <a:pt x="67453" y="118736"/>
                  <a:pt x="67826" y="118466"/>
                  <a:pt x="67826" y="118195"/>
                </a:cubicBezTo>
                <a:cubicBezTo>
                  <a:pt x="68198" y="117654"/>
                  <a:pt x="68012" y="117022"/>
                  <a:pt x="67826" y="116571"/>
                </a:cubicBezTo>
                <a:cubicBezTo>
                  <a:pt x="67639" y="115578"/>
                  <a:pt x="66894" y="114676"/>
                  <a:pt x="66521" y="113864"/>
                </a:cubicBezTo>
                <a:cubicBezTo>
                  <a:pt x="66149" y="113052"/>
                  <a:pt x="65962" y="112421"/>
                  <a:pt x="65962" y="111969"/>
                </a:cubicBezTo>
                <a:close/>
                <a:moveTo>
                  <a:pt x="64099" y="14526"/>
                </a:moveTo>
                <a:cubicBezTo>
                  <a:pt x="64285" y="14616"/>
                  <a:pt x="64472" y="14616"/>
                  <a:pt x="64472" y="14616"/>
                </a:cubicBezTo>
                <a:cubicBezTo>
                  <a:pt x="64472" y="14616"/>
                  <a:pt x="64285" y="14526"/>
                  <a:pt x="64099" y="14526"/>
                </a:cubicBezTo>
                <a:cubicBezTo>
                  <a:pt x="63913" y="14436"/>
                  <a:pt x="63540" y="14345"/>
                  <a:pt x="62981" y="14255"/>
                </a:cubicBezTo>
                <a:cubicBezTo>
                  <a:pt x="62795" y="14255"/>
                  <a:pt x="62608" y="14165"/>
                  <a:pt x="62422" y="14165"/>
                </a:cubicBezTo>
                <a:cubicBezTo>
                  <a:pt x="62049" y="14165"/>
                  <a:pt x="61863" y="14075"/>
                  <a:pt x="61677" y="14075"/>
                </a:cubicBezTo>
                <a:cubicBezTo>
                  <a:pt x="61304" y="14075"/>
                  <a:pt x="61118" y="13984"/>
                  <a:pt x="60745" y="13984"/>
                </a:cubicBezTo>
                <a:cubicBezTo>
                  <a:pt x="60372" y="13984"/>
                  <a:pt x="60186" y="13984"/>
                  <a:pt x="59813" y="13984"/>
                </a:cubicBezTo>
                <a:cubicBezTo>
                  <a:pt x="59254" y="13984"/>
                  <a:pt x="58695" y="13984"/>
                  <a:pt x="58136" y="14075"/>
                </a:cubicBezTo>
                <a:cubicBezTo>
                  <a:pt x="57763" y="14075"/>
                  <a:pt x="57577" y="14075"/>
                  <a:pt x="57391" y="14165"/>
                </a:cubicBezTo>
                <a:cubicBezTo>
                  <a:pt x="57018" y="14165"/>
                  <a:pt x="56832" y="14255"/>
                  <a:pt x="56645" y="14255"/>
                </a:cubicBezTo>
                <a:cubicBezTo>
                  <a:pt x="55714" y="14436"/>
                  <a:pt x="55341" y="14616"/>
                  <a:pt x="55341" y="14616"/>
                </a:cubicBezTo>
                <a:cubicBezTo>
                  <a:pt x="55341" y="14616"/>
                  <a:pt x="55900" y="14526"/>
                  <a:pt x="56645" y="14436"/>
                </a:cubicBezTo>
                <a:cubicBezTo>
                  <a:pt x="57204" y="14436"/>
                  <a:pt x="57577" y="14436"/>
                  <a:pt x="58136" y="14345"/>
                </a:cubicBezTo>
                <a:cubicBezTo>
                  <a:pt x="58509" y="14345"/>
                  <a:pt x="58695" y="14345"/>
                  <a:pt x="59068" y="14345"/>
                </a:cubicBezTo>
                <a:cubicBezTo>
                  <a:pt x="59254" y="14345"/>
                  <a:pt x="59627" y="14345"/>
                  <a:pt x="59813" y="14345"/>
                </a:cubicBezTo>
                <a:cubicBezTo>
                  <a:pt x="60372" y="14345"/>
                  <a:pt x="60931" y="14345"/>
                  <a:pt x="61490" y="14345"/>
                </a:cubicBezTo>
                <a:cubicBezTo>
                  <a:pt x="61863" y="14436"/>
                  <a:pt x="62049" y="14436"/>
                  <a:pt x="62236" y="14436"/>
                </a:cubicBezTo>
                <a:cubicBezTo>
                  <a:pt x="62608" y="14436"/>
                  <a:pt x="62795" y="14436"/>
                  <a:pt x="62981" y="14436"/>
                </a:cubicBezTo>
                <a:cubicBezTo>
                  <a:pt x="63167" y="14526"/>
                  <a:pt x="63354" y="14526"/>
                  <a:pt x="63540" y="14526"/>
                </a:cubicBezTo>
                <a:cubicBezTo>
                  <a:pt x="63726" y="14526"/>
                  <a:pt x="63913" y="14526"/>
                  <a:pt x="64099" y="14526"/>
                </a:cubicBezTo>
                <a:close/>
                <a:moveTo>
                  <a:pt x="118509" y="61353"/>
                </a:moveTo>
                <a:cubicBezTo>
                  <a:pt x="117763" y="61172"/>
                  <a:pt x="118322" y="61263"/>
                  <a:pt x="118509" y="61353"/>
                </a:cubicBezTo>
                <a:cubicBezTo>
                  <a:pt x="116086" y="60631"/>
                  <a:pt x="114409" y="59187"/>
                  <a:pt x="112360" y="58195"/>
                </a:cubicBezTo>
                <a:cubicBezTo>
                  <a:pt x="111428" y="57654"/>
                  <a:pt x="110310" y="57203"/>
                  <a:pt x="109006" y="57022"/>
                </a:cubicBezTo>
                <a:cubicBezTo>
                  <a:pt x="108633" y="57022"/>
                  <a:pt x="107515" y="57022"/>
                  <a:pt x="107142" y="56932"/>
                </a:cubicBezTo>
                <a:cubicBezTo>
                  <a:pt x="106956" y="56842"/>
                  <a:pt x="106956" y="56571"/>
                  <a:pt x="106770" y="56481"/>
                </a:cubicBezTo>
                <a:cubicBezTo>
                  <a:pt x="106583" y="56300"/>
                  <a:pt x="106397" y="56030"/>
                  <a:pt x="106211" y="55849"/>
                </a:cubicBezTo>
                <a:cubicBezTo>
                  <a:pt x="105093" y="54406"/>
                  <a:pt x="104534" y="52872"/>
                  <a:pt x="104161" y="51338"/>
                </a:cubicBezTo>
                <a:cubicBezTo>
                  <a:pt x="103975" y="50345"/>
                  <a:pt x="103788" y="49443"/>
                  <a:pt x="103416" y="48541"/>
                </a:cubicBezTo>
                <a:cubicBezTo>
                  <a:pt x="102857" y="46917"/>
                  <a:pt x="101739" y="45383"/>
                  <a:pt x="100621" y="43849"/>
                </a:cubicBezTo>
                <a:cubicBezTo>
                  <a:pt x="100062" y="43308"/>
                  <a:pt x="99689" y="42586"/>
                  <a:pt x="98944" y="42045"/>
                </a:cubicBezTo>
                <a:cubicBezTo>
                  <a:pt x="98198" y="41684"/>
                  <a:pt x="97826" y="41323"/>
                  <a:pt x="97453" y="40781"/>
                </a:cubicBezTo>
                <a:cubicBezTo>
                  <a:pt x="97080" y="40060"/>
                  <a:pt x="97267" y="39248"/>
                  <a:pt x="97080" y="38436"/>
                </a:cubicBezTo>
                <a:cubicBezTo>
                  <a:pt x="97080" y="37624"/>
                  <a:pt x="96894" y="36902"/>
                  <a:pt x="96708" y="36090"/>
                </a:cubicBezTo>
                <a:cubicBezTo>
                  <a:pt x="96149" y="34556"/>
                  <a:pt x="95776" y="33022"/>
                  <a:pt x="95031" y="31488"/>
                </a:cubicBezTo>
                <a:cubicBezTo>
                  <a:pt x="94844" y="31127"/>
                  <a:pt x="95031" y="30766"/>
                  <a:pt x="95031" y="30406"/>
                </a:cubicBezTo>
                <a:cubicBezTo>
                  <a:pt x="95031" y="30045"/>
                  <a:pt x="95217" y="29593"/>
                  <a:pt x="95217" y="29233"/>
                </a:cubicBezTo>
                <a:cubicBezTo>
                  <a:pt x="95217" y="28421"/>
                  <a:pt x="95031" y="27609"/>
                  <a:pt x="94844" y="26796"/>
                </a:cubicBezTo>
                <a:cubicBezTo>
                  <a:pt x="94472" y="25353"/>
                  <a:pt x="92795" y="24090"/>
                  <a:pt x="91118" y="22917"/>
                </a:cubicBezTo>
                <a:cubicBezTo>
                  <a:pt x="89440" y="21563"/>
                  <a:pt x="86645" y="21022"/>
                  <a:pt x="83664" y="20751"/>
                </a:cubicBezTo>
                <a:cubicBezTo>
                  <a:pt x="81987" y="20571"/>
                  <a:pt x="80310" y="20571"/>
                  <a:pt x="78819" y="20481"/>
                </a:cubicBezTo>
                <a:cubicBezTo>
                  <a:pt x="77888" y="20481"/>
                  <a:pt x="77142" y="20481"/>
                  <a:pt x="76397" y="20481"/>
                </a:cubicBezTo>
                <a:cubicBezTo>
                  <a:pt x="75838" y="20481"/>
                  <a:pt x="75838" y="20481"/>
                  <a:pt x="75465" y="20300"/>
                </a:cubicBezTo>
                <a:cubicBezTo>
                  <a:pt x="75093" y="20210"/>
                  <a:pt x="74720" y="20120"/>
                  <a:pt x="74347" y="20030"/>
                </a:cubicBezTo>
                <a:cubicBezTo>
                  <a:pt x="73043" y="19578"/>
                  <a:pt x="71739" y="19127"/>
                  <a:pt x="70248" y="18766"/>
                </a:cubicBezTo>
                <a:cubicBezTo>
                  <a:pt x="69875" y="18676"/>
                  <a:pt x="69503" y="18496"/>
                  <a:pt x="69130" y="18406"/>
                </a:cubicBezTo>
                <a:cubicBezTo>
                  <a:pt x="68944" y="18406"/>
                  <a:pt x="68571" y="18315"/>
                  <a:pt x="68385" y="18225"/>
                </a:cubicBezTo>
                <a:cubicBezTo>
                  <a:pt x="68385" y="18135"/>
                  <a:pt x="68385" y="18045"/>
                  <a:pt x="68385" y="18045"/>
                </a:cubicBezTo>
                <a:cubicBezTo>
                  <a:pt x="68198" y="17323"/>
                  <a:pt x="68012" y="16601"/>
                  <a:pt x="68012" y="15969"/>
                </a:cubicBezTo>
                <a:cubicBezTo>
                  <a:pt x="67826" y="15609"/>
                  <a:pt x="67826" y="15338"/>
                  <a:pt x="67639" y="15067"/>
                </a:cubicBezTo>
                <a:cubicBezTo>
                  <a:pt x="67639" y="14977"/>
                  <a:pt x="67639" y="14887"/>
                  <a:pt x="67639" y="14887"/>
                </a:cubicBezTo>
                <a:cubicBezTo>
                  <a:pt x="67639" y="14796"/>
                  <a:pt x="68012" y="14796"/>
                  <a:pt x="68012" y="14706"/>
                </a:cubicBezTo>
                <a:cubicBezTo>
                  <a:pt x="68385" y="14616"/>
                  <a:pt x="68571" y="14526"/>
                  <a:pt x="68944" y="14345"/>
                </a:cubicBezTo>
                <a:cubicBezTo>
                  <a:pt x="69503" y="13984"/>
                  <a:pt x="69875" y="13533"/>
                  <a:pt x="70062" y="13082"/>
                </a:cubicBezTo>
                <a:cubicBezTo>
                  <a:pt x="70621" y="12451"/>
                  <a:pt x="70993" y="11819"/>
                  <a:pt x="71366" y="11187"/>
                </a:cubicBezTo>
                <a:cubicBezTo>
                  <a:pt x="72857" y="8481"/>
                  <a:pt x="73602" y="5052"/>
                  <a:pt x="70248" y="2526"/>
                </a:cubicBezTo>
                <a:cubicBezTo>
                  <a:pt x="68757" y="1443"/>
                  <a:pt x="66521" y="631"/>
                  <a:pt x="63913" y="270"/>
                </a:cubicBezTo>
                <a:cubicBezTo>
                  <a:pt x="62795" y="180"/>
                  <a:pt x="60186" y="0"/>
                  <a:pt x="58136" y="180"/>
                </a:cubicBezTo>
                <a:cubicBezTo>
                  <a:pt x="55527" y="360"/>
                  <a:pt x="52732" y="812"/>
                  <a:pt x="50869" y="1714"/>
                </a:cubicBezTo>
                <a:cubicBezTo>
                  <a:pt x="48819" y="2796"/>
                  <a:pt x="47888" y="4150"/>
                  <a:pt x="47515" y="5503"/>
                </a:cubicBezTo>
                <a:cubicBezTo>
                  <a:pt x="46770" y="8300"/>
                  <a:pt x="48074" y="11007"/>
                  <a:pt x="50124" y="13533"/>
                </a:cubicBezTo>
                <a:cubicBezTo>
                  <a:pt x="50310" y="13894"/>
                  <a:pt x="50496" y="14165"/>
                  <a:pt x="50869" y="14345"/>
                </a:cubicBezTo>
                <a:cubicBezTo>
                  <a:pt x="51055" y="14436"/>
                  <a:pt x="51242" y="14616"/>
                  <a:pt x="51614" y="14706"/>
                </a:cubicBezTo>
                <a:cubicBezTo>
                  <a:pt x="51614" y="14706"/>
                  <a:pt x="52173" y="14796"/>
                  <a:pt x="52173" y="14887"/>
                </a:cubicBezTo>
                <a:cubicBezTo>
                  <a:pt x="52173" y="14977"/>
                  <a:pt x="51987" y="15338"/>
                  <a:pt x="51987" y="15428"/>
                </a:cubicBezTo>
                <a:cubicBezTo>
                  <a:pt x="51801" y="16150"/>
                  <a:pt x="51614" y="16962"/>
                  <a:pt x="51428" y="17684"/>
                </a:cubicBezTo>
                <a:cubicBezTo>
                  <a:pt x="51428" y="17774"/>
                  <a:pt x="51428" y="18045"/>
                  <a:pt x="51428" y="18225"/>
                </a:cubicBezTo>
                <a:cubicBezTo>
                  <a:pt x="51242" y="18315"/>
                  <a:pt x="50869" y="18406"/>
                  <a:pt x="50683" y="18406"/>
                </a:cubicBezTo>
                <a:cubicBezTo>
                  <a:pt x="50310" y="18496"/>
                  <a:pt x="49937" y="18676"/>
                  <a:pt x="49565" y="18766"/>
                </a:cubicBezTo>
                <a:cubicBezTo>
                  <a:pt x="48819" y="18947"/>
                  <a:pt x="48074" y="19127"/>
                  <a:pt x="47329" y="19398"/>
                </a:cubicBezTo>
                <a:cubicBezTo>
                  <a:pt x="46770" y="19578"/>
                  <a:pt x="46024" y="19759"/>
                  <a:pt x="45465" y="20030"/>
                </a:cubicBezTo>
                <a:cubicBezTo>
                  <a:pt x="45093" y="20120"/>
                  <a:pt x="44906" y="20210"/>
                  <a:pt x="44534" y="20300"/>
                </a:cubicBezTo>
                <a:cubicBezTo>
                  <a:pt x="44161" y="20481"/>
                  <a:pt x="43975" y="20481"/>
                  <a:pt x="43416" y="20481"/>
                </a:cubicBezTo>
                <a:cubicBezTo>
                  <a:pt x="41739" y="20481"/>
                  <a:pt x="40062" y="20481"/>
                  <a:pt x="38571" y="20571"/>
                </a:cubicBezTo>
                <a:cubicBezTo>
                  <a:pt x="35590" y="20751"/>
                  <a:pt x="32236" y="21022"/>
                  <a:pt x="30000" y="22015"/>
                </a:cubicBezTo>
                <a:cubicBezTo>
                  <a:pt x="28881" y="22556"/>
                  <a:pt x="28136" y="23187"/>
                  <a:pt x="27577" y="23819"/>
                </a:cubicBezTo>
                <a:cubicBezTo>
                  <a:pt x="26645" y="24451"/>
                  <a:pt x="25900" y="25082"/>
                  <a:pt x="25341" y="25804"/>
                </a:cubicBezTo>
                <a:cubicBezTo>
                  <a:pt x="24782" y="26526"/>
                  <a:pt x="24782" y="27338"/>
                  <a:pt x="24782" y="28060"/>
                </a:cubicBezTo>
                <a:cubicBezTo>
                  <a:pt x="24596" y="28872"/>
                  <a:pt x="24596" y="29684"/>
                  <a:pt x="24782" y="30406"/>
                </a:cubicBezTo>
                <a:cubicBezTo>
                  <a:pt x="24782" y="30766"/>
                  <a:pt x="24968" y="31127"/>
                  <a:pt x="24782" y="31488"/>
                </a:cubicBezTo>
                <a:cubicBezTo>
                  <a:pt x="24596" y="31939"/>
                  <a:pt x="24409" y="32300"/>
                  <a:pt x="24409" y="32661"/>
                </a:cubicBezTo>
                <a:cubicBezTo>
                  <a:pt x="24037" y="33473"/>
                  <a:pt x="23664" y="34195"/>
                  <a:pt x="23478" y="35007"/>
                </a:cubicBezTo>
                <a:cubicBezTo>
                  <a:pt x="22919" y="36541"/>
                  <a:pt x="22732" y="38165"/>
                  <a:pt x="22546" y="39699"/>
                </a:cubicBezTo>
                <a:cubicBezTo>
                  <a:pt x="22546" y="40511"/>
                  <a:pt x="22360" y="41142"/>
                  <a:pt x="21428" y="41774"/>
                </a:cubicBezTo>
                <a:cubicBezTo>
                  <a:pt x="20869" y="42135"/>
                  <a:pt x="20496" y="42496"/>
                  <a:pt x="20124" y="42947"/>
                </a:cubicBezTo>
                <a:cubicBezTo>
                  <a:pt x="17888" y="45293"/>
                  <a:pt x="16397" y="47909"/>
                  <a:pt x="15838" y="50526"/>
                </a:cubicBezTo>
                <a:cubicBezTo>
                  <a:pt x="15652" y="51969"/>
                  <a:pt x="15093" y="53413"/>
                  <a:pt x="14347" y="54857"/>
                </a:cubicBezTo>
                <a:cubicBezTo>
                  <a:pt x="13975" y="55218"/>
                  <a:pt x="13788" y="55488"/>
                  <a:pt x="13602" y="55849"/>
                </a:cubicBezTo>
                <a:cubicBezTo>
                  <a:pt x="13416" y="56030"/>
                  <a:pt x="13229" y="56210"/>
                  <a:pt x="13043" y="56390"/>
                </a:cubicBezTo>
                <a:cubicBezTo>
                  <a:pt x="13043" y="56571"/>
                  <a:pt x="12857" y="56842"/>
                  <a:pt x="12670" y="56932"/>
                </a:cubicBezTo>
                <a:cubicBezTo>
                  <a:pt x="12298" y="57022"/>
                  <a:pt x="11366" y="57022"/>
                  <a:pt x="10807" y="57022"/>
                </a:cubicBezTo>
                <a:cubicBezTo>
                  <a:pt x="10062" y="57112"/>
                  <a:pt x="9503" y="57293"/>
                  <a:pt x="8944" y="57473"/>
                </a:cubicBezTo>
                <a:cubicBezTo>
                  <a:pt x="6521" y="58375"/>
                  <a:pt x="4844" y="59729"/>
                  <a:pt x="2795" y="60812"/>
                </a:cubicBezTo>
                <a:cubicBezTo>
                  <a:pt x="2236" y="60992"/>
                  <a:pt x="1863" y="61172"/>
                  <a:pt x="1304" y="61353"/>
                </a:cubicBezTo>
                <a:cubicBezTo>
                  <a:pt x="745" y="61533"/>
                  <a:pt x="372" y="61714"/>
                  <a:pt x="372" y="61984"/>
                </a:cubicBezTo>
                <a:cubicBezTo>
                  <a:pt x="186" y="62526"/>
                  <a:pt x="1304" y="62616"/>
                  <a:pt x="2236" y="62616"/>
                </a:cubicBezTo>
                <a:cubicBezTo>
                  <a:pt x="3167" y="62526"/>
                  <a:pt x="4099" y="62436"/>
                  <a:pt x="5031" y="62165"/>
                </a:cubicBezTo>
                <a:cubicBezTo>
                  <a:pt x="5590" y="62075"/>
                  <a:pt x="5962" y="61804"/>
                  <a:pt x="6335" y="61624"/>
                </a:cubicBezTo>
                <a:cubicBezTo>
                  <a:pt x="6708" y="61443"/>
                  <a:pt x="7080" y="61172"/>
                  <a:pt x="7639" y="61082"/>
                </a:cubicBezTo>
                <a:cubicBezTo>
                  <a:pt x="7453" y="61624"/>
                  <a:pt x="6708" y="62165"/>
                  <a:pt x="6335" y="62616"/>
                </a:cubicBezTo>
                <a:cubicBezTo>
                  <a:pt x="5590" y="63248"/>
                  <a:pt x="5031" y="63789"/>
                  <a:pt x="4285" y="64421"/>
                </a:cubicBezTo>
                <a:cubicBezTo>
                  <a:pt x="3726" y="64872"/>
                  <a:pt x="2422" y="65503"/>
                  <a:pt x="2981" y="66045"/>
                </a:cubicBezTo>
                <a:cubicBezTo>
                  <a:pt x="3913" y="67127"/>
                  <a:pt x="5962" y="65774"/>
                  <a:pt x="6521" y="65413"/>
                </a:cubicBezTo>
                <a:cubicBezTo>
                  <a:pt x="7080" y="65052"/>
                  <a:pt x="7639" y="64691"/>
                  <a:pt x="8012" y="64330"/>
                </a:cubicBezTo>
                <a:cubicBezTo>
                  <a:pt x="8571" y="63969"/>
                  <a:pt x="8944" y="63609"/>
                  <a:pt x="9689" y="63428"/>
                </a:cubicBezTo>
                <a:cubicBezTo>
                  <a:pt x="9689" y="63699"/>
                  <a:pt x="9316" y="64060"/>
                  <a:pt x="9130" y="64421"/>
                </a:cubicBezTo>
                <a:cubicBezTo>
                  <a:pt x="8944" y="64781"/>
                  <a:pt x="8571" y="65142"/>
                  <a:pt x="8198" y="65503"/>
                </a:cubicBezTo>
                <a:cubicBezTo>
                  <a:pt x="7826" y="66135"/>
                  <a:pt x="6894" y="66947"/>
                  <a:pt x="7267" y="67578"/>
                </a:cubicBezTo>
                <a:cubicBezTo>
                  <a:pt x="7453" y="67939"/>
                  <a:pt x="8198" y="68210"/>
                  <a:pt x="8944" y="68030"/>
                </a:cubicBezTo>
                <a:cubicBezTo>
                  <a:pt x="9689" y="67849"/>
                  <a:pt x="10062" y="67308"/>
                  <a:pt x="10434" y="66947"/>
                </a:cubicBezTo>
                <a:cubicBezTo>
                  <a:pt x="11366" y="66045"/>
                  <a:pt x="11925" y="65052"/>
                  <a:pt x="12670" y="64150"/>
                </a:cubicBezTo>
                <a:cubicBezTo>
                  <a:pt x="12670" y="64962"/>
                  <a:pt x="12484" y="65774"/>
                  <a:pt x="12298" y="66586"/>
                </a:cubicBezTo>
                <a:cubicBezTo>
                  <a:pt x="12298" y="66947"/>
                  <a:pt x="12298" y="67578"/>
                  <a:pt x="12857" y="67849"/>
                </a:cubicBezTo>
                <a:cubicBezTo>
                  <a:pt x="13416" y="68120"/>
                  <a:pt x="14347" y="67939"/>
                  <a:pt x="14720" y="67669"/>
                </a:cubicBezTo>
                <a:cubicBezTo>
                  <a:pt x="15279" y="67218"/>
                  <a:pt x="15093" y="66496"/>
                  <a:pt x="15279" y="65954"/>
                </a:cubicBezTo>
                <a:cubicBezTo>
                  <a:pt x="15279" y="65503"/>
                  <a:pt x="15465" y="65142"/>
                  <a:pt x="15465" y="64691"/>
                </a:cubicBezTo>
                <a:cubicBezTo>
                  <a:pt x="15652" y="64511"/>
                  <a:pt x="15652" y="63969"/>
                  <a:pt x="16024" y="63879"/>
                </a:cubicBezTo>
                <a:cubicBezTo>
                  <a:pt x="16397" y="64060"/>
                  <a:pt x="16024" y="64781"/>
                  <a:pt x="16024" y="65052"/>
                </a:cubicBezTo>
                <a:cubicBezTo>
                  <a:pt x="16024" y="65503"/>
                  <a:pt x="15838" y="65954"/>
                  <a:pt x="16024" y="66406"/>
                </a:cubicBezTo>
                <a:cubicBezTo>
                  <a:pt x="16024" y="66857"/>
                  <a:pt x="16770" y="67398"/>
                  <a:pt x="17701" y="67037"/>
                </a:cubicBezTo>
                <a:cubicBezTo>
                  <a:pt x="18447" y="66766"/>
                  <a:pt x="18447" y="66315"/>
                  <a:pt x="18633" y="65954"/>
                </a:cubicBezTo>
                <a:cubicBezTo>
                  <a:pt x="18633" y="65503"/>
                  <a:pt x="18633" y="65142"/>
                  <a:pt x="18819" y="64691"/>
                </a:cubicBezTo>
                <a:cubicBezTo>
                  <a:pt x="18819" y="64150"/>
                  <a:pt x="19006" y="63609"/>
                  <a:pt x="19192" y="62977"/>
                </a:cubicBezTo>
                <a:cubicBezTo>
                  <a:pt x="19192" y="62706"/>
                  <a:pt x="19378" y="62526"/>
                  <a:pt x="19565" y="62255"/>
                </a:cubicBezTo>
                <a:cubicBezTo>
                  <a:pt x="19937" y="61804"/>
                  <a:pt x="20310" y="61353"/>
                  <a:pt x="20496" y="60902"/>
                </a:cubicBezTo>
                <a:cubicBezTo>
                  <a:pt x="20869" y="60451"/>
                  <a:pt x="21055" y="59909"/>
                  <a:pt x="21055" y="59458"/>
                </a:cubicBezTo>
                <a:cubicBezTo>
                  <a:pt x="21055" y="59278"/>
                  <a:pt x="21055" y="59187"/>
                  <a:pt x="21055" y="59007"/>
                </a:cubicBezTo>
                <a:cubicBezTo>
                  <a:pt x="20869" y="58917"/>
                  <a:pt x="20683" y="58736"/>
                  <a:pt x="20683" y="58646"/>
                </a:cubicBezTo>
                <a:cubicBezTo>
                  <a:pt x="20683" y="58466"/>
                  <a:pt x="21055" y="58195"/>
                  <a:pt x="21242" y="58015"/>
                </a:cubicBezTo>
                <a:cubicBezTo>
                  <a:pt x="22173" y="56842"/>
                  <a:pt x="23291" y="55759"/>
                  <a:pt x="24409" y="54676"/>
                </a:cubicBezTo>
                <a:cubicBezTo>
                  <a:pt x="27204" y="52060"/>
                  <a:pt x="30186" y="49533"/>
                  <a:pt x="32049" y="46827"/>
                </a:cubicBezTo>
                <a:cubicBezTo>
                  <a:pt x="32981" y="45293"/>
                  <a:pt x="33354" y="43759"/>
                  <a:pt x="34099" y="42315"/>
                </a:cubicBezTo>
                <a:cubicBezTo>
                  <a:pt x="34844" y="40962"/>
                  <a:pt x="35776" y="39609"/>
                  <a:pt x="36894" y="38345"/>
                </a:cubicBezTo>
                <a:cubicBezTo>
                  <a:pt x="37267" y="39067"/>
                  <a:pt x="37639" y="39789"/>
                  <a:pt x="38012" y="40511"/>
                </a:cubicBezTo>
                <a:cubicBezTo>
                  <a:pt x="38385" y="41052"/>
                  <a:pt x="38757" y="41593"/>
                  <a:pt x="38944" y="42225"/>
                </a:cubicBezTo>
                <a:cubicBezTo>
                  <a:pt x="39130" y="42857"/>
                  <a:pt x="38944" y="43488"/>
                  <a:pt x="38944" y="44210"/>
                </a:cubicBezTo>
                <a:cubicBezTo>
                  <a:pt x="38944" y="45203"/>
                  <a:pt x="38944" y="46195"/>
                  <a:pt x="38944" y="47278"/>
                </a:cubicBezTo>
                <a:cubicBezTo>
                  <a:pt x="38944" y="47819"/>
                  <a:pt x="38757" y="48451"/>
                  <a:pt x="38757" y="48992"/>
                </a:cubicBezTo>
                <a:cubicBezTo>
                  <a:pt x="38944" y="49263"/>
                  <a:pt x="39130" y="49443"/>
                  <a:pt x="39316" y="49714"/>
                </a:cubicBezTo>
                <a:cubicBezTo>
                  <a:pt x="39689" y="50075"/>
                  <a:pt x="39130" y="50796"/>
                  <a:pt x="38944" y="51248"/>
                </a:cubicBezTo>
                <a:cubicBezTo>
                  <a:pt x="38571" y="52240"/>
                  <a:pt x="38198" y="53323"/>
                  <a:pt x="37826" y="54315"/>
                </a:cubicBezTo>
                <a:cubicBezTo>
                  <a:pt x="36708" y="58466"/>
                  <a:pt x="37267" y="62706"/>
                  <a:pt x="37826" y="66766"/>
                </a:cubicBezTo>
                <a:cubicBezTo>
                  <a:pt x="38385" y="70917"/>
                  <a:pt x="39689" y="74977"/>
                  <a:pt x="41925" y="79037"/>
                </a:cubicBezTo>
                <a:cubicBezTo>
                  <a:pt x="42857" y="80751"/>
                  <a:pt x="43975" y="82466"/>
                  <a:pt x="43975" y="84270"/>
                </a:cubicBezTo>
                <a:cubicBezTo>
                  <a:pt x="44161" y="85804"/>
                  <a:pt x="43416" y="87248"/>
                  <a:pt x="42670" y="88781"/>
                </a:cubicBezTo>
                <a:cubicBezTo>
                  <a:pt x="41552" y="90766"/>
                  <a:pt x="40993" y="92751"/>
                  <a:pt x="41552" y="94827"/>
                </a:cubicBezTo>
                <a:cubicBezTo>
                  <a:pt x="42111" y="96812"/>
                  <a:pt x="43229" y="98796"/>
                  <a:pt x="44534" y="100691"/>
                </a:cubicBezTo>
                <a:cubicBezTo>
                  <a:pt x="45652" y="102586"/>
                  <a:pt x="46770" y="104390"/>
                  <a:pt x="47888" y="106195"/>
                </a:cubicBezTo>
                <a:cubicBezTo>
                  <a:pt x="48819" y="107639"/>
                  <a:pt x="49751" y="109082"/>
                  <a:pt x="50496" y="110526"/>
                </a:cubicBezTo>
                <a:cubicBezTo>
                  <a:pt x="50869" y="110977"/>
                  <a:pt x="51242" y="111609"/>
                  <a:pt x="51055" y="112060"/>
                </a:cubicBezTo>
                <a:cubicBezTo>
                  <a:pt x="50869" y="112421"/>
                  <a:pt x="49751" y="114045"/>
                  <a:pt x="49751" y="114225"/>
                </a:cubicBezTo>
                <a:cubicBezTo>
                  <a:pt x="49565" y="114496"/>
                  <a:pt x="49378" y="114766"/>
                  <a:pt x="49192" y="115037"/>
                </a:cubicBezTo>
                <a:cubicBezTo>
                  <a:pt x="48819" y="115308"/>
                  <a:pt x="48260" y="115578"/>
                  <a:pt x="47515" y="115849"/>
                </a:cubicBezTo>
                <a:cubicBezTo>
                  <a:pt x="47329" y="116030"/>
                  <a:pt x="46956" y="116210"/>
                  <a:pt x="46583" y="116390"/>
                </a:cubicBezTo>
                <a:cubicBezTo>
                  <a:pt x="46397" y="116390"/>
                  <a:pt x="46211" y="116481"/>
                  <a:pt x="46024" y="116571"/>
                </a:cubicBezTo>
                <a:cubicBezTo>
                  <a:pt x="45838" y="116661"/>
                  <a:pt x="45838" y="116751"/>
                  <a:pt x="45652" y="116932"/>
                </a:cubicBezTo>
                <a:cubicBezTo>
                  <a:pt x="45279" y="117112"/>
                  <a:pt x="44906" y="117293"/>
                  <a:pt x="44720" y="117563"/>
                </a:cubicBezTo>
                <a:cubicBezTo>
                  <a:pt x="44534" y="117924"/>
                  <a:pt x="44534" y="118195"/>
                  <a:pt x="44720" y="118556"/>
                </a:cubicBezTo>
                <a:cubicBezTo>
                  <a:pt x="45465" y="119187"/>
                  <a:pt x="46956" y="119278"/>
                  <a:pt x="48074" y="119278"/>
                </a:cubicBezTo>
                <a:cubicBezTo>
                  <a:pt x="48633" y="119278"/>
                  <a:pt x="49192" y="119278"/>
                  <a:pt x="49751" y="119368"/>
                </a:cubicBezTo>
                <a:cubicBezTo>
                  <a:pt x="50310" y="119458"/>
                  <a:pt x="50683" y="119639"/>
                  <a:pt x="51242" y="119729"/>
                </a:cubicBezTo>
                <a:cubicBezTo>
                  <a:pt x="52546" y="120000"/>
                  <a:pt x="53850" y="120000"/>
                  <a:pt x="54968" y="120000"/>
                </a:cubicBezTo>
                <a:cubicBezTo>
                  <a:pt x="56086" y="120000"/>
                  <a:pt x="57391" y="120000"/>
                  <a:pt x="58509" y="119639"/>
                </a:cubicBezTo>
                <a:cubicBezTo>
                  <a:pt x="58695" y="119548"/>
                  <a:pt x="59068" y="119458"/>
                  <a:pt x="59254" y="119368"/>
                </a:cubicBezTo>
                <a:cubicBezTo>
                  <a:pt x="59440" y="119278"/>
                  <a:pt x="59813" y="119187"/>
                  <a:pt x="59813" y="119007"/>
                </a:cubicBezTo>
                <a:cubicBezTo>
                  <a:pt x="59813" y="119007"/>
                  <a:pt x="59813" y="119007"/>
                  <a:pt x="59813" y="119007"/>
                </a:cubicBezTo>
                <a:cubicBezTo>
                  <a:pt x="60000" y="119007"/>
                  <a:pt x="60000" y="119007"/>
                  <a:pt x="60000" y="119007"/>
                </a:cubicBezTo>
                <a:cubicBezTo>
                  <a:pt x="60000" y="119187"/>
                  <a:pt x="60372" y="119278"/>
                  <a:pt x="60559" y="119368"/>
                </a:cubicBezTo>
                <a:cubicBezTo>
                  <a:pt x="60745" y="119458"/>
                  <a:pt x="61118" y="119548"/>
                  <a:pt x="61304" y="119639"/>
                </a:cubicBezTo>
                <a:cubicBezTo>
                  <a:pt x="62422" y="120000"/>
                  <a:pt x="63726" y="120000"/>
                  <a:pt x="64844" y="120000"/>
                </a:cubicBezTo>
                <a:cubicBezTo>
                  <a:pt x="65962" y="120000"/>
                  <a:pt x="67267" y="120000"/>
                  <a:pt x="68385" y="119729"/>
                </a:cubicBezTo>
                <a:cubicBezTo>
                  <a:pt x="69130" y="119639"/>
                  <a:pt x="69503" y="119458"/>
                  <a:pt x="70062" y="119368"/>
                </a:cubicBezTo>
                <a:cubicBezTo>
                  <a:pt x="70621" y="119278"/>
                  <a:pt x="71180" y="119278"/>
                  <a:pt x="71739" y="119278"/>
                </a:cubicBezTo>
                <a:cubicBezTo>
                  <a:pt x="72857" y="119278"/>
                  <a:pt x="74347" y="119187"/>
                  <a:pt x="75093" y="118556"/>
                </a:cubicBezTo>
                <a:cubicBezTo>
                  <a:pt x="75279" y="118195"/>
                  <a:pt x="75279" y="117924"/>
                  <a:pt x="75093" y="117563"/>
                </a:cubicBezTo>
                <a:cubicBezTo>
                  <a:pt x="74906" y="117293"/>
                  <a:pt x="74534" y="117112"/>
                  <a:pt x="74161" y="116932"/>
                </a:cubicBezTo>
                <a:cubicBezTo>
                  <a:pt x="73975" y="116751"/>
                  <a:pt x="73975" y="116661"/>
                  <a:pt x="73788" y="116571"/>
                </a:cubicBezTo>
                <a:cubicBezTo>
                  <a:pt x="73602" y="116481"/>
                  <a:pt x="73416" y="116390"/>
                  <a:pt x="73229" y="116390"/>
                </a:cubicBezTo>
                <a:cubicBezTo>
                  <a:pt x="72857" y="116210"/>
                  <a:pt x="72484" y="116030"/>
                  <a:pt x="72298" y="115849"/>
                </a:cubicBezTo>
                <a:cubicBezTo>
                  <a:pt x="71552" y="115578"/>
                  <a:pt x="70993" y="115308"/>
                  <a:pt x="70621" y="115037"/>
                </a:cubicBezTo>
                <a:cubicBezTo>
                  <a:pt x="70434" y="114857"/>
                  <a:pt x="69503" y="113503"/>
                  <a:pt x="69503" y="113503"/>
                </a:cubicBezTo>
                <a:cubicBezTo>
                  <a:pt x="69130" y="112872"/>
                  <a:pt x="68571" y="111969"/>
                  <a:pt x="68757" y="111518"/>
                </a:cubicBezTo>
                <a:cubicBezTo>
                  <a:pt x="68944" y="110887"/>
                  <a:pt x="69316" y="110255"/>
                  <a:pt x="69689" y="109714"/>
                </a:cubicBezTo>
                <a:cubicBezTo>
                  <a:pt x="70434" y="108451"/>
                  <a:pt x="71180" y="107278"/>
                  <a:pt x="71925" y="106015"/>
                </a:cubicBezTo>
                <a:cubicBezTo>
                  <a:pt x="73043" y="104210"/>
                  <a:pt x="74347" y="102406"/>
                  <a:pt x="75465" y="100601"/>
                </a:cubicBezTo>
                <a:cubicBezTo>
                  <a:pt x="76583" y="98706"/>
                  <a:pt x="77701" y="96721"/>
                  <a:pt x="78260" y="94736"/>
                </a:cubicBezTo>
                <a:cubicBezTo>
                  <a:pt x="78633" y="92751"/>
                  <a:pt x="78260" y="90857"/>
                  <a:pt x="77329" y="88872"/>
                </a:cubicBezTo>
                <a:cubicBezTo>
                  <a:pt x="76583" y="87338"/>
                  <a:pt x="75838" y="85804"/>
                  <a:pt x="75838" y="84270"/>
                </a:cubicBezTo>
                <a:cubicBezTo>
                  <a:pt x="75838" y="82556"/>
                  <a:pt x="76956" y="80932"/>
                  <a:pt x="77888" y="79218"/>
                </a:cubicBezTo>
                <a:cubicBezTo>
                  <a:pt x="78819" y="77323"/>
                  <a:pt x="79751" y="75428"/>
                  <a:pt x="80496" y="73443"/>
                </a:cubicBezTo>
                <a:cubicBezTo>
                  <a:pt x="81242" y="71458"/>
                  <a:pt x="81614" y="69473"/>
                  <a:pt x="81987" y="67488"/>
                </a:cubicBezTo>
                <a:cubicBezTo>
                  <a:pt x="82360" y="65413"/>
                  <a:pt x="82546" y="63338"/>
                  <a:pt x="82546" y="61353"/>
                </a:cubicBezTo>
                <a:cubicBezTo>
                  <a:pt x="82732" y="59368"/>
                  <a:pt x="82732" y="57383"/>
                  <a:pt x="82173" y="55398"/>
                </a:cubicBezTo>
                <a:cubicBezTo>
                  <a:pt x="81801" y="54406"/>
                  <a:pt x="81614" y="53413"/>
                  <a:pt x="81055" y="52511"/>
                </a:cubicBezTo>
                <a:cubicBezTo>
                  <a:pt x="80869" y="51969"/>
                  <a:pt x="80683" y="51428"/>
                  <a:pt x="80496" y="50977"/>
                </a:cubicBezTo>
                <a:cubicBezTo>
                  <a:pt x="80310" y="50706"/>
                  <a:pt x="80310" y="50526"/>
                  <a:pt x="80124" y="50255"/>
                </a:cubicBezTo>
                <a:cubicBezTo>
                  <a:pt x="80124" y="49984"/>
                  <a:pt x="80124" y="49804"/>
                  <a:pt x="80124" y="49533"/>
                </a:cubicBezTo>
                <a:cubicBezTo>
                  <a:pt x="80496" y="48721"/>
                  <a:pt x="80310" y="48000"/>
                  <a:pt x="80310" y="47187"/>
                </a:cubicBezTo>
                <a:cubicBezTo>
                  <a:pt x="80310" y="45654"/>
                  <a:pt x="80124" y="44120"/>
                  <a:pt x="80124" y="42676"/>
                </a:cubicBezTo>
                <a:cubicBezTo>
                  <a:pt x="80124" y="42135"/>
                  <a:pt x="80310" y="41774"/>
                  <a:pt x="80683" y="41323"/>
                </a:cubicBezTo>
                <a:cubicBezTo>
                  <a:pt x="82360" y="38616"/>
                  <a:pt x="82360" y="38616"/>
                  <a:pt x="82360" y="38616"/>
                </a:cubicBezTo>
                <a:cubicBezTo>
                  <a:pt x="82732" y="38075"/>
                  <a:pt x="82732" y="38075"/>
                  <a:pt x="82732" y="38075"/>
                </a:cubicBezTo>
                <a:cubicBezTo>
                  <a:pt x="83664" y="39157"/>
                  <a:pt x="84409" y="40240"/>
                  <a:pt x="84968" y="41323"/>
                </a:cubicBezTo>
                <a:cubicBezTo>
                  <a:pt x="85900" y="42586"/>
                  <a:pt x="86273" y="44030"/>
                  <a:pt x="87018" y="45383"/>
                </a:cubicBezTo>
                <a:cubicBezTo>
                  <a:pt x="88509" y="48180"/>
                  <a:pt x="91118" y="50796"/>
                  <a:pt x="93913" y="53413"/>
                </a:cubicBezTo>
                <a:cubicBezTo>
                  <a:pt x="95403" y="54586"/>
                  <a:pt x="96521" y="55849"/>
                  <a:pt x="97639" y="57112"/>
                </a:cubicBezTo>
                <a:cubicBezTo>
                  <a:pt x="98198" y="57563"/>
                  <a:pt x="98757" y="58105"/>
                  <a:pt x="98944" y="58556"/>
                </a:cubicBezTo>
                <a:cubicBezTo>
                  <a:pt x="99130" y="58736"/>
                  <a:pt x="98757" y="58917"/>
                  <a:pt x="98757" y="59187"/>
                </a:cubicBezTo>
                <a:cubicBezTo>
                  <a:pt x="98757" y="59458"/>
                  <a:pt x="98757" y="59729"/>
                  <a:pt x="98757" y="60000"/>
                </a:cubicBezTo>
                <a:cubicBezTo>
                  <a:pt x="99130" y="60902"/>
                  <a:pt x="99875" y="61804"/>
                  <a:pt x="100434" y="62616"/>
                </a:cubicBezTo>
                <a:cubicBezTo>
                  <a:pt x="100807" y="62977"/>
                  <a:pt x="100807" y="63338"/>
                  <a:pt x="100807" y="63699"/>
                </a:cubicBezTo>
                <a:cubicBezTo>
                  <a:pt x="100993" y="64240"/>
                  <a:pt x="101180" y="64781"/>
                  <a:pt x="101180" y="65323"/>
                </a:cubicBezTo>
                <a:cubicBezTo>
                  <a:pt x="101180" y="65774"/>
                  <a:pt x="101180" y="66225"/>
                  <a:pt x="101552" y="66586"/>
                </a:cubicBezTo>
                <a:cubicBezTo>
                  <a:pt x="101925" y="67037"/>
                  <a:pt x="103043" y="67398"/>
                  <a:pt x="103602" y="66766"/>
                </a:cubicBezTo>
                <a:cubicBezTo>
                  <a:pt x="104161" y="66315"/>
                  <a:pt x="103975" y="65684"/>
                  <a:pt x="103788" y="65233"/>
                </a:cubicBezTo>
                <a:cubicBezTo>
                  <a:pt x="103788" y="64962"/>
                  <a:pt x="103788" y="64781"/>
                  <a:pt x="103788" y="64511"/>
                </a:cubicBezTo>
                <a:cubicBezTo>
                  <a:pt x="103602" y="64330"/>
                  <a:pt x="103602" y="63969"/>
                  <a:pt x="103788" y="63879"/>
                </a:cubicBezTo>
                <a:cubicBezTo>
                  <a:pt x="104161" y="63969"/>
                  <a:pt x="104161" y="64511"/>
                  <a:pt x="104347" y="64691"/>
                </a:cubicBezTo>
                <a:cubicBezTo>
                  <a:pt x="104347" y="65142"/>
                  <a:pt x="104534" y="65503"/>
                  <a:pt x="104534" y="65954"/>
                </a:cubicBezTo>
                <a:cubicBezTo>
                  <a:pt x="104720" y="66496"/>
                  <a:pt x="104534" y="67127"/>
                  <a:pt x="105093" y="67669"/>
                </a:cubicBezTo>
                <a:cubicBezTo>
                  <a:pt x="105465" y="67939"/>
                  <a:pt x="106211" y="68120"/>
                  <a:pt x="106956" y="67849"/>
                </a:cubicBezTo>
                <a:cubicBezTo>
                  <a:pt x="107515" y="67578"/>
                  <a:pt x="107515" y="67037"/>
                  <a:pt x="107515" y="66586"/>
                </a:cubicBezTo>
                <a:cubicBezTo>
                  <a:pt x="107515" y="65774"/>
                  <a:pt x="107142" y="64962"/>
                  <a:pt x="107142" y="64150"/>
                </a:cubicBezTo>
                <a:cubicBezTo>
                  <a:pt x="107888" y="65052"/>
                  <a:pt x="108447" y="66045"/>
                  <a:pt x="109378" y="66947"/>
                </a:cubicBezTo>
                <a:cubicBezTo>
                  <a:pt x="109751" y="67308"/>
                  <a:pt x="110124" y="67849"/>
                  <a:pt x="110869" y="68030"/>
                </a:cubicBezTo>
                <a:cubicBezTo>
                  <a:pt x="111614" y="68210"/>
                  <a:pt x="112360" y="67939"/>
                  <a:pt x="112546" y="67578"/>
                </a:cubicBezTo>
                <a:cubicBezTo>
                  <a:pt x="112919" y="66857"/>
                  <a:pt x="111987" y="66045"/>
                  <a:pt x="111428" y="65503"/>
                </a:cubicBezTo>
                <a:cubicBezTo>
                  <a:pt x="111055" y="64872"/>
                  <a:pt x="110124" y="64060"/>
                  <a:pt x="110124" y="63428"/>
                </a:cubicBezTo>
                <a:cubicBezTo>
                  <a:pt x="111428" y="63789"/>
                  <a:pt x="112173" y="64601"/>
                  <a:pt x="112919" y="65142"/>
                </a:cubicBezTo>
                <a:cubicBezTo>
                  <a:pt x="113478" y="65593"/>
                  <a:pt x="114968" y="66857"/>
                  <a:pt x="116459" y="66315"/>
                </a:cubicBezTo>
                <a:cubicBezTo>
                  <a:pt x="117763" y="65864"/>
                  <a:pt x="116273" y="65052"/>
                  <a:pt x="115714" y="64601"/>
                </a:cubicBezTo>
                <a:cubicBezTo>
                  <a:pt x="115155" y="63969"/>
                  <a:pt x="114409" y="63428"/>
                  <a:pt x="113850" y="62887"/>
                </a:cubicBezTo>
                <a:cubicBezTo>
                  <a:pt x="113291" y="62345"/>
                  <a:pt x="112360" y="61714"/>
                  <a:pt x="112173" y="61082"/>
                </a:cubicBezTo>
                <a:cubicBezTo>
                  <a:pt x="113105" y="61263"/>
                  <a:pt x="113850" y="61804"/>
                  <a:pt x="114409" y="62075"/>
                </a:cubicBezTo>
                <a:cubicBezTo>
                  <a:pt x="115341" y="62345"/>
                  <a:pt x="116273" y="62526"/>
                  <a:pt x="117018" y="62616"/>
                </a:cubicBezTo>
                <a:cubicBezTo>
                  <a:pt x="117763" y="62616"/>
                  <a:pt x="118509" y="62706"/>
                  <a:pt x="119068" y="62436"/>
                </a:cubicBezTo>
                <a:cubicBezTo>
                  <a:pt x="120000" y="62075"/>
                  <a:pt x="119254" y="61624"/>
                  <a:pt x="118509" y="61353"/>
                </a:cubicBezTo>
                <a:close/>
                <a:moveTo>
                  <a:pt x="60000" y="108180"/>
                </a:moveTo>
                <a:cubicBezTo>
                  <a:pt x="59440" y="106105"/>
                  <a:pt x="59068" y="103939"/>
                  <a:pt x="59068" y="101774"/>
                </a:cubicBezTo>
                <a:cubicBezTo>
                  <a:pt x="59068" y="100691"/>
                  <a:pt x="59440" y="99699"/>
                  <a:pt x="59627" y="98616"/>
                </a:cubicBezTo>
                <a:cubicBezTo>
                  <a:pt x="59627" y="97533"/>
                  <a:pt x="59627" y="96451"/>
                  <a:pt x="59627" y="95368"/>
                </a:cubicBezTo>
                <a:cubicBezTo>
                  <a:pt x="59440" y="93654"/>
                  <a:pt x="59440" y="91939"/>
                  <a:pt x="59254" y="90135"/>
                </a:cubicBezTo>
                <a:cubicBezTo>
                  <a:pt x="59068" y="89593"/>
                  <a:pt x="58881" y="88962"/>
                  <a:pt x="58695" y="88330"/>
                </a:cubicBezTo>
                <a:cubicBezTo>
                  <a:pt x="58509" y="87789"/>
                  <a:pt x="58509" y="87067"/>
                  <a:pt x="58695" y="86526"/>
                </a:cubicBezTo>
                <a:cubicBezTo>
                  <a:pt x="58881" y="85984"/>
                  <a:pt x="59440" y="85443"/>
                  <a:pt x="59627" y="84812"/>
                </a:cubicBezTo>
                <a:cubicBezTo>
                  <a:pt x="59813" y="84270"/>
                  <a:pt x="59813" y="83639"/>
                  <a:pt x="59627" y="83007"/>
                </a:cubicBezTo>
                <a:cubicBezTo>
                  <a:pt x="59254" y="81654"/>
                  <a:pt x="59627" y="80300"/>
                  <a:pt x="60000" y="78947"/>
                </a:cubicBezTo>
                <a:cubicBezTo>
                  <a:pt x="60186" y="79939"/>
                  <a:pt x="60559" y="81112"/>
                  <a:pt x="60372" y="82105"/>
                </a:cubicBezTo>
                <a:cubicBezTo>
                  <a:pt x="60372" y="83097"/>
                  <a:pt x="59813" y="84090"/>
                  <a:pt x="60186" y="85082"/>
                </a:cubicBezTo>
                <a:cubicBezTo>
                  <a:pt x="60372" y="85443"/>
                  <a:pt x="60559" y="85894"/>
                  <a:pt x="60931" y="86255"/>
                </a:cubicBezTo>
                <a:cubicBezTo>
                  <a:pt x="61304" y="86706"/>
                  <a:pt x="61304" y="87248"/>
                  <a:pt x="61304" y="87789"/>
                </a:cubicBezTo>
                <a:cubicBezTo>
                  <a:pt x="61118" y="88781"/>
                  <a:pt x="60745" y="89864"/>
                  <a:pt x="60559" y="90857"/>
                </a:cubicBezTo>
                <a:cubicBezTo>
                  <a:pt x="60372" y="92300"/>
                  <a:pt x="60372" y="93834"/>
                  <a:pt x="60186" y="95278"/>
                </a:cubicBezTo>
                <a:cubicBezTo>
                  <a:pt x="60186" y="96270"/>
                  <a:pt x="60186" y="97172"/>
                  <a:pt x="60186" y="98075"/>
                </a:cubicBezTo>
                <a:cubicBezTo>
                  <a:pt x="60372" y="99067"/>
                  <a:pt x="60559" y="100150"/>
                  <a:pt x="60745" y="101142"/>
                </a:cubicBezTo>
                <a:cubicBezTo>
                  <a:pt x="60931" y="103488"/>
                  <a:pt x="60372" y="105834"/>
                  <a:pt x="60000" y="108180"/>
                </a:cubicBezTo>
                <a:close/>
                <a:moveTo>
                  <a:pt x="118322" y="62255"/>
                </a:moveTo>
                <a:cubicBezTo>
                  <a:pt x="118322" y="62255"/>
                  <a:pt x="118322" y="62255"/>
                  <a:pt x="118322" y="62255"/>
                </a:cubicBezTo>
                <a:cubicBezTo>
                  <a:pt x="117950" y="62255"/>
                  <a:pt x="118136" y="62255"/>
                  <a:pt x="118322" y="62255"/>
                </a:cubicBezTo>
                <a:cubicBezTo>
                  <a:pt x="117577" y="62345"/>
                  <a:pt x="116645" y="62165"/>
                  <a:pt x="116086" y="62075"/>
                </a:cubicBezTo>
                <a:cubicBezTo>
                  <a:pt x="114968" y="61894"/>
                  <a:pt x="114223" y="61443"/>
                  <a:pt x="113291" y="61082"/>
                </a:cubicBezTo>
                <a:cubicBezTo>
                  <a:pt x="112919" y="60902"/>
                  <a:pt x="111614" y="60451"/>
                  <a:pt x="111428" y="60992"/>
                </a:cubicBezTo>
                <a:cubicBezTo>
                  <a:pt x="111428" y="61172"/>
                  <a:pt x="111614" y="61443"/>
                  <a:pt x="111801" y="61624"/>
                </a:cubicBezTo>
                <a:cubicBezTo>
                  <a:pt x="112732" y="62706"/>
                  <a:pt x="114037" y="63789"/>
                  <a:pt x="115341" y="64872"/>
                </a:cubicBezTo>
                <a:cubicBezTo>
                  <a:pt x="115714" y="65142"/>
                  <a:pt x="116086" y="65413"/>
                  <a:pt x="116086" y="65774"/>
                </a:cubicBezTo>
                <a:cubicBezTo>
                  <a:pt x="116273" y="66496"/>
                  <a:pt x="114782" y="65774"/>
                  <a:pt x="114409" y="65593"/>
                </a:cubicBezTo>
                <a:cubicBezTo>
                  <a:pt x="113291" y="64781"/>
                  <a:pt x="112360" y="63879"/>
                  <a:pt x="110869" y="63157"/>
                </a:cubicBezTo>
                <a:cubicBezTo>
                  <a:pt x="110310" y="62887"/>
                  <a:pt x="109378" y="62977"/>
                  <a:pt x="109565" y="63428"/>
                </a:cubicBezTo>
                <a:cubicBezTo>
                  <a:pt x="109565" y="63699"/>
                  <a:pt x="109751" y="64060"/>
                  <a:pt x="109937" y="64330"/>
                </a:cubicBezTo>
                <a:cubicBezTo>
                  <a:pt x="110310" y="64872"/>
                  <a:pt x="110683" y="65413"/>
                  <a:pt x="111055" y="65954"/>
                </a:cubicBezTo>
                <a:cubicBezTo>
                  <a:pt x="111428" y="66315"/>
                  <a:pt x="111614" y="66676"/>
                  <a:pt x="111801" y="67127"/>
                </a:cubicBezTo>
                <a:cubicBezTo>
                  <a:pt x="111987" y="67398"/>
                  <a:pt x="111614" y="68030"/>
                  <a:pt x="110869" y="67578"/>
                </a:cubicBezTo>
                <a:cubicBezTo>
                  <a:pt x="110310" y="67218"/>
                  <a:pt x="109937" y="66766"/>
                  <a:pt x="109565" y="66315"/>
                </a:cubicBezTo>
                <a:cubicBezTo>
                  <a:pt x="109192" y="65774"/>
                  <a:pt x="108819" y="65233"/>
                  <a:pt x="108447" y="64691"/>
                </a:cubicBezTo>
                <a:cubicBezTo>
                  <a:pt x="108260" y="64511"/>
                  <a:pt x="107888" y="63609"/>
                  <a:pt x="107142" y="63609"/>
                </a:cubicBezTo>
                <a:cubicBezTo>
                  <a:pt x="106211" y="63609"/>
                  <a:pt x="106397" y="64511"/>
                  <a:pt x="106397" y="64691"/>
                </a:cubicBezTo>
                <a:cubicBezTo>
                  <a:pt x="106397" y="65233"/>
                  <a:pt x="106583" y="65774"/>
                  <a:pt x="106770" y="66315"/>
                </a:cubicBezTo>
                <a:cubicBezTo>
                  <a:pt x="106770" y="66586"/>
                  <a:pt x="106956" y="67398"/>
                  <a:pt x="106397" y="67578"/>
                </a:cubicBezTo>
                <a:cubicBezTo>
                  <a:pt x="105465" y="67939"/>
                  <a:pt x="105465" y="66586"/>
                  <a:pt x="105465" y="66406"/>
                </a:cubicBezTo>
                <a:cubicBezTo>
                  <a:pt x="105279" y="66135"/>
                  <a:pt x="105279" y="65774"/>
                  <a:pt x="105279" y="65413"/>
                </a:cubicBezTo>
                <a:cubicBezTo>
                  <a:pt x="105093" y="65142"/>
                  <a:pt x="104906" y="63067"/>
                  <a:pt x="103416" y="63609"/>
                </a:cubicBezTo>
                <a:cubicBezTo>
                  <a:pt x="102670" y="63879"/>
                  <a:pt x="103043" y="64601"/>
                  <a:pt x="103043" y="64962"/>
                </a:cubicBezTo>
                <a:cubicBezTo>
                  <a:pt x="103043" y="65323"/>
                  <a:pt x="103229" y="65774"/>
                  <a:pt x="103229" y="66135"/>
                </a:cubicBezTo>
                <a:cubicBezTo>
                  <a:pt x="103043" y="66406"/>
                  <a:pt x="102857" y="67127"/>
                  <a:pt x="102298" y="66586"/>
                </a:cubicBezTo>
                <a:cubicBezTo>
                  <a:pt x="101739" y="66135"/>
                  <a:pt x="101925" y="65593"/>
                  <a:pt x="101925" y="65052"/>
                </a:cubicBezTo>
                <a:cubicBezTo>
                  <a:pt x="101739" y="64511"/>
                  <a:pt x="101552" y="63879"/>
                  <a:pt x="101552" y="63248"/>
                </a:cubicBezTo>
                <a:cubicBezTo>
                  <a:pt x="101366" y="63067"/>
                  <a:pt x="101366" y="62796"/>
                  <a:pt x="101366" y="62616"/>
                </a:cubicBezTo>
                <a:cubicBezTo>
                  <a:pt x="100807" y="61894"/>
                  <a:pt x="100062" y="61172"/>
                  <a:pt x="99689" y="60360"/>
                </a:cubicBezTo>
                <a:cubicBezTo>
                  <a:pt x="99503" y="59729"/>
                  <a:pt x="100062" y="59097"/>
                  <a:pt x="99503" y="58375"/>
                </a:cubicBezTo>
                <a:cubicBezTo>
                  <a:pt x="96708" y="54315"/>
                  <a:pt x="91677" y="50706"/>
                  <a:pt x="88881" y="46646"/>
                </a:cubicBezTo>
                <a:cubicBezTo>
                  <a:pt x="88136" y="45563"/>
                  <a:pt x="87763" y="44481"/>
                  <a:pt x="87204" y="43398"/>
                </a:cubicBezTo>
                <a:cubicBezTo>
                  <a:pt x="86832" y="42315"/>
                  <a:pt x="86086" y="41233"/>
                  <a:pt x="85155" y="40150"/>
                </a:cubicBezTo>
                <a:cubicBezTo>
                  <a:pt x="84596" y="39338"/>
                  <a:pt x="83850" y="38526"/>
                  <a:pt x="83105" y="37624"/>
                </a:cubicBezTo>
                <a:cubicBezTo>
                  <a:pt x="82919" y="37443"/>
                  <a:pt x="82919" y="37263"/>
                  <a:pt x="83105" y="37082"/>
                </a:cubicBezTo>
                <a:cubicBezTo>
                  <a:pt x="83105" y="36992"/>
                  <a:pt x="84782" y="31308"/>
                  <a:pt x="84223" y="31218"/>
                </a:cubicBezTo>
                <a:cubicBezTo>
                  <a:pt x="83850" y="31127"/>
                  <a:pt x="81987" y="37624"/>
                  <a:pt x="81987" y="37894"/>
                </a:cubicBezTo>
                <a:cubicBezTo>
                  <a:pt x="81987" y="37894"/>
                  <a:pt x="81801" y="37894"/>
                  <a:pt x="81801" y="37894"/>
                </a:cubicBezTo>
                <a:cubicBezTo>
                  <a:pt x="81055" y="39157"/>
                  <a:pt x="80124" y="40421"/>
                  <a:pt x="79378" y="41774"/>
                </a:cubicBezTo>
                <a:cubicBezTo>
                  <a:pt x="79192" y="41774"/>
                  <a:pt x="79192" y="41954"/>
                  <a:pt x="79192" y="41954"/>
                </a:cubicBezTo>
                <a:cubicBezTo>
                  <a:pt x="79006" y="42045"/>
                  <a:pt x="79006" y="42496"/>
                  <a:pt x="79006" y="42586"/>
                </a:cubicBezTo>
                <a:cubicBezTo>
                  <a:pt x="79006" y="43488"/>
                  <a:pt x="79006" y="44300"/>
                  <a:pt x="79006" y="45112"/>
                </a:cubicBezTo>
                <a:cubicBezTo>
                  <a:pt x="79006" y="46195"/>
                  <a:pt x="79192" y="47278"/>
                  <a:pt x="79006" y="48360"/>
                </a:cubicBezTo>
                <a:cubicBezTo>
                  <a:pt x="79006" y="48541"/>
                  <a:pt x="79006" y="48721"/>
                  <a:pt x="79006" y="48902"/>
                </a:cubicBezTo>
                <a:cubicBezTo>
                  <a:pt x="79006" y="49172"/>
                  <a:pt x="78819" y="49443"/>
                  <a:pt x="78819" y="49804"/>
                </a:cubicBezTo>
                <a:cubicBezTo>
                  <a:pt x="78819" y="50075"/>
                  <a:pt x="79006" y="50436"/>
                  <a:pt x="79192" y="50706"/>
                </a:cubicBezTo>
                <a:cubicBezTo>
                  <a:pt x="79378" y="51157"/>
                  <a:pt x="79565" y="51609"/>
                  <a:pt x="79751" y="52060"/>
                </a:cubicBezTo>
                <a:cubicBezTo>
                  <a:pt x="80496" y="53774"/>
                  <a:pt x="81055" y="55578"/>
                  <a:pt x="81242" y="57293"/>
                </a:cubicBezTo>
                <a:cubicBezTo>
                  <a:pt x="81428" y="59007"/>
                  <a:pt x="81242" y="60812"/>
                  <a:pt x="81055" y="62616"/>
                </a:cubicBezTo>
                <a:cubicBezTo>
                  <a:pt x="81055" y="64330"/>
                  <a:pt x="80869" y="66045"/>
                  <a:pt x="80496" y="67849"/>
                </a:cubicBezTo>
                <a:cubicBezTo>
                  <a:pt x="79751" y="71368"/>
                  <a:pt x="78633" y="74887"/>
                  <a:pt x="76770" y="78315"/>
                </a:cubicBezTo>
                <a:cubicBezTo>
                  <a:pt x="75838" y="80030"/>
                  <a:pt x="74720" y="81654"/>
                  <a:pt x="74347" y="83368"/>
                </a:cubicBezTo>
                <a:cubicBezTo>
                  <a:pt x="74347" y="84360"/>
                  <a:pt x="74347" y="85263"/>
                  <a:pt x="74720" y="86255"/>
                </a:cubicBezTo>
                <a:cubicBezTo>
                  <a:pt x="75093" y="87969"/>
                  <a:pt x="76397" y="89593"/>
                  <a:pt x="76770" y="91398"/>
                </a:cubicBezTo>
                <a:cubicBezTo>
                  <a:pt x="77329" y="93112"/>
                  <a:pt x="76956" y="94827"/>
                  <a:pt x="76211" y="96451"/>
                </a:cubicBezTo>
                <a:cubicBezTo>
                  <a:pt x="75279" y="98796"/>
                  <a:pt x="73602" y="101142"/>
                  <a:pt x="72298" y="103398"/>
                </a:cubicBezTo>
                <a:cubicBezTo>
                  <a:pt x="71180" y="105203"/>
                  <a:pt x="70062" y="106917"/>
                  <a:pt x="69130" y="108631"/>
                </a:cubicBezTo>
                <a:cubicBezTo>
                  <a:pt x="68571" y="109353"/>
                  <a:pt x="68198" y="110075"/>
                  <a:pt x="67826" y="110796"/>
                </a:cubicBezTo>
                <a:cubicBezTo>
                  <a:pt x="67639" y="111248"/>
                  <a:pt x="67453" y="111699"/>
                  <a:pt x="67639" y="112150"/>
                </a:cubicBezTo>
                <a:cubicBezTo>
                  <a:pt x="67826" y="112691"/>
                  <a:pt x="69689" y="115037"/>
                  <a:pt x="69875" y="115218"/>
                </a:cubicBezTo>
                <a:cubicBezTo>
                  <a:pt x="70434" y="115578"/>
                  <a:pt x="70993" y="115849"/>
                  <a:pt x="71552" y="116210"/>
                </a:cubicBezTo>
                <a:cubicBezTo>
                  <a:pt x="71925" y="116300"/>
                  <a:pt x="72298" y="116481"/>
                  <a:pt x="72484" y="116661"/>
                </a:cubicBezTo>
                <a:cubicBezTo>
                  <a:pt x="72670" y="116751"/>
                  <a:pt x="72857" y="116842"/>
                  <a:pt x="73043" y="116932"/>
                </a:cubicBezTo>
                <a:cubicBezTo>
                  <a:pt x="73229" y="117022"/>
                  <a:pt x="73416" y="117112"/>
                  <a:pt x="73602" y="117112"/>
                </a:cubicBezTo>
                <a:cubicBezTo>
                  <a:pt x="74161" y="117473"/>
                  <a:pt x="74534" y="118015"/>
                  <a:pt x="74161" y="118375"/>
                </a:cubicBezTo>
                <a:cubicBezTo>
                  <a:pt x="73975" y="118556"/>
                  <a:pt x="73602" y="118646"/>
                  <a:pt x="73229" y="118736"/>
                </a:cubicBezTo>
                <a:cubicBezTo>
                  <a:pt x="72670" y="118827"/>
                  <a:pt x="72298" y="118827"/>
                  <a:pt x="71739" y="118827"/>
                </a:cubicBezTo>
                <a:cubicBezTo>
                  <a:pt x="70993" y="118827"/>
                  <a:pt x="70434" y="118917"/>
                  <a:pt x="69875" y="118917"/>
                </a:cubicBezTo>
                <a:cubicBezTo>
                  <a:pt x="69130" y="119007"/>
                  <a:pt x="68571" y="119187"/>
                  <a:pt x="68198" y="119278"/>
                </a:cubicBezTo>
                <a:cubicBezTo>
                  <a:pt x="67080" y="119548"/>
                  <a:pt x="65962" y="119639"/>
                  <a:pt x="64844" y="119639"/>
                </a:cubicBezTo>
                <a:cubicBezTo>
                  <a:pt x="63726" y="119639"/>
                  <a:pt x="62795" y="119548"/>
                  <a:pt x="61863" y="119368"/>
                </a:cubicBezTo>
                <a:cubicBezTo>
                  <a:pt x="60559" y="119097"/>
                  <a:pt x="59627" y="117563"/>
                  <a:pt x="60372" y="115578"/>
                </a:cubicBezTo>
                <a:cubicBezTo>
                  <a:pt x="60559" y="115488"/>
                  <a:pt x="60372" y="114135"/>
                  <a:pt x="60372" y="114135"/>
                </a:cubicBezTo>
                <a:cubicBezTo>
                  <a:pt x="60372" y="113413"/>
                  <a:pt x="60372" y="112691"/>
                  <a:pt x="60372" y="111969"/>
                </a:cubicBezTo>
                <a:cubicBezTo>
                  <a:pt x="60372" y="109082"/>
                  <a:pt x="61490" y="106195"/>
                  <a:pt x="61677" y="103308"/>
                </a:cubicBezTo>
                <a:cubicBezTo>
                  <a:pt x="61863" y="101503"/>
                  <a:pt x="61490" y="99789"/>
                  <a:pt x="61304" y="98075"/>
                </a:cubicBezTo>
                <a:cubicBezTo>
                  <a:pt x="61118" y="96812"/>
                  <a:pt x="61304" y="95639"/>
                  <a:pt x="61490" y="94375"/>
                </a:cubicBezTo>
                <a:cubicBezTo>
                  <a:pt x="61490" y="92842"/>
                  <a:pt x="61490" y="91308"/>
                  <a:pt x="61863" y="89774"/>
                </a:cubicBezTo>
                <a:cubicBezTo>
                  <a:pt x="62049" y="88962"/>
                  <a:pt x="62422" y="88060"/>
                  <a:pt x="62236" y="87157"/>
                </a:cubicBezTo>
                <a:cubicBezTo>
                  <a:pt x="62236" y="86887"/>
                  <a:pt x="62236" y="86616"/>
                  <a:pt x="62049" y="86345"/>
                </a:cubicBezTo>
                <a:cubicBezTo>
                  <a:pt x="61863" y="85984"/>
                  <a:pt x="61490" y="85624"/>
                  <a:pt x="61304" y="85263"/>
                </a:cubicBezTo>
                <a:cubicBezTo>
                  <a:pt x="60931" y="84360"/>
                  <a:pt x="61118" y="83548"/>
                  <a:pt x="61304" y="82646"/>
                </a:cubicBezTo>
                <a:cubicBezTo>
                  <a:pt x="61490" y="81834"/>
                  <a:pt x="61304" y="80932"/>
                  <a:pt x="61118" y="80120"/>
                </a:cubicBezTo>
                <a:cubicBezTo>
                  <a:pt x="60745" y="78496"/>
                  <a:pt x="60372" y="76781"/>
                  <a:pt x="60372" y="75157"/>
                </a:cubicBezTo>
                <a:cubicBezTo>
                  <a:pt x="60186" y="72721"/>
                  <a:pt x="60372" y="70375"/>
                  <a:pt x="60372" y="68030"/>
                </a:cubicBezTo>
                <a:cubicBezTo>
                  <a:pt x="60372" y="67127"/>
                  <a:pt x="60372" y="66315"/>
                  <a:pt x="60186" y="65413"/>
                </a:cubicBezTo>
                <a:cubicBezTo>
                  <a:pt x="60186" y="64240"/>
                  <a:pt x="60186" y="64240"/>
                  <a:pt x="60186" y="64240"/>
                </a:cubicBezTo>
                <a:cubicBezTo>
                  <a:pt x="60186" y="64150"/>
                  <a:pt x="60186" y="63789"/>
                  <a:pt x="60186" y="63699"/>
                </a:cubicBezTo>
                <a:cubicBezTo>
                  <a:pt x="60372" y="63789"/>
                  <a:pt x="60745" y="63879"/>
                  <a:pt x="60931" y="63969"/>
                </a:cubicBezTo>
                <a:cubicBezTo>
                  <a:pt x="61304" y="64150"/>
                  <a:pt x="61677" y="64240"/>
                  <a:pt x="62236" y="64330"/>
                </a:cubicBezTo>
                <a:cubicBezTo>
                  <a:pt x="62422" y="64421"/>
                  <a:pt x="62608" y="64511"/>
                  <a:pt x="62981" y="64511"/>
                </a:cubicBezTo>
                <a:cubicBezTo>
                  <a:pt x="63167" y="64601"/>
                  <a:pt x="63354" y="64601"/>
                  <a:pt x="63726" y="64691"/>
                </a:cubicBezTo>
                <a:cubicBezTo>
                  <a:pt x="63913" y="64781"/>
                  <a:pt x="64285" y="64781"/>
                  <a:pt x="64472" y="64872"/>
                </a:cubicBezTo>
                <a:cubicBezTo>
                  <a:pt x="64844" y="64872"/>
                  <a:pt x="65217" y="64872"/>
                  <a:pt x="65403" y="64962"/>
                </a:cubicBezTo>
                <a:cubicBezTo>
                  <a:pt x="66149" y="64962"/>
                  <a:pt x="66708" y="65052"/>
                  <a:pt x="67453" y="65052"/>
                </a:cubicBezTo>
                <a:cubicBezTo>
                  <a:pt x="68012" y="65052"/>
                  <a:pt x="68757" y="65052"/>
                  <a:pt x="69316" y="65052"/>
                </a:cubicBezTo>
                <a:cubicBezTo>
                  <a:pt x="70062" y="65052"/>
                  <a:pt x="70807" y="65052"/>
                  <a:pt x="71366" y="64962"/>
                </a:cubicBezTo>
                <a:cubicBezTo>
                  <a:pt x="71739" y="64962"/>
                  <a:pt x="72111" y="64962"/>
                  <a:pt x="72298" y="64872"/>
                </a:cubicBezTo>
                <a:cubicBezTo>
                  <a:pt x="72670" y="64872"/>
                  <a:pt x="73043" y="64872"/>
                  <a:pt x="73229" y="64781"/>
                </a:cubicBezTo>
                <a:cubicBezTo>
                  <a:pt x="74534" y="64601"/>
                  <a:pt x="75652" y="64240"/>
                  <a:pt x="76397" y="63969"/>
                </a:cubicBezTo>
                <a:cubicBezTo>
                  <a:pt x="76770" y="63789"/>
                  <a:pt x="76956" y="63609"/>
                  <a:pt x="77329" y="63428"/>
                </a:cubicBezTo>
                <a:cubicBezTo>
                  <a:pt x="77515" y="63338"/>
                  <a:pt x="77701" y="63157"/>
                  <a:pt x="77888" y="63067"/>
                </a:cubicBezTo>
                <a:cubicBezTo>
                  <a:pt x="78074" y="62796"/>
                  <a:pt x="78074" y="62616"/>
                  <a:pt x="78074" y="62616"/>
                </a:cubicBezTo>
                <a:cubicBezTo>
                  <a:pt x="78074" y="62616"/>
                  <a:pt x="78074" y="62796"/>
                  <a:pt x="77701" y="62977"/>
                </a:cubicBezTo>
                <a:cubicBezTo>
                  <a:pt x="77515" y="63067"/>
                  <a:pt x="77142" y="63157"/>
                  <a:pt x="76956" y="63338"/>
                </a:cubicBezTo>
                <a:cubicBezTo>
                  <a:pt x="76583" y="63428"/>
                  <a:pt x="76211" y="63518"/>
                  <a:pt x="75838" y="63699"/>
                </a:cubicBezTo>
                <a:cubicBezTo>
                  <a:pt x="75093" y="63879"/>
                  <a:pt x="74161" y="64060"/>
                  <a:pt x="73043" y="64240"/>
                </a:cubicBezTo>
                <a:cubicBezTo>
                  <a:pt x="72670" y="64240"/>
                  <a:pt x="72484" y="64240"/>
                  <a:pt x="72111" y="64240"/>
                </a:cubicBezTo>
                <a:cubicBezTo>
                  <a:pt x="71739" y="64330"/>
                  <a:pt x="71552" y="64330"/>
                  <a:pt x="71180" y="64330"/>
                </a:cubicBezTo>
                <a:cubicBezTo>
                  <a:pt x="70621" y="64330"/>
                  <a:pt x="70062" y="64330"/>
                  <a:pt x="69316" y="64330"/>
                </a:cubicBezTo>
                <a:cubicBezTo>
                  <a:pt x="68757" y="64330"/>
                  <a:pt x="68012" y="64330"/>
                  <a:pt x="67453" y="64330"/>
                </a:cubicBezTo>
                <a:cubicBezTo>
                  <a:pt x="66894" y="64330"/>
                  <a:pt x="66335" y="64240"/>
                  <a:pt x="65776" y="64240"/>
                </a:cubicBezTo>
                <a:cubicBezTo>
                  <a:pt x="65403" y="64150"/>
                  <a:pt x="65217" y="64150"/>
                  <a:pt x="64844" y="64150"/>
                </a:cubicBezTo>
                <a:cubicBezTo>
                  <a:pt x="64658" y="64060"/>
                  <a:pt x="64472" y="64060"/>
                  <a:pt x="64099" y="64060"/>
                </a:cubicBezTo>
                <a:cubicBezTo>
                  <a:pt x="63540" y="63969"/>
                  <a:pt x="63167" y="63879"/>
                  <a:pt x="62795" y="63789"/>
                </a:cubicBezTo>
                <a:cubicBezTo>
                  <a:pt x="62236" y="63699"/>
                  <a:pt x="61863" y="63609"/>
                  <a:pt x="61677" y="63518"/>
                </a:cubicBezTo>
                <a:cubicBezTo>
                  <a:pt x="61304" y="63428"/>
                  <a:pt x="61118" y="63338"/>
                  <a:pt x="60745" y="63248"/>
                </a:cubicBezTo>
                <a:cubicBezTo>
                  <a:pt x="60745" y="63248"/>
                  <a:pt x="60745" y="63248"/>
                  <a:pt x="60559" y="63157"/>
                </a:cubicBezTo>
                <a:cubicBezTo>
                  <a:pt x="60559" y="63157"/>
                  <a:pt x="60372" y="62165"/>
                  <a:pt x="60372" y="61714"/>
                </a:cubicBezTo>
                <a:cubicBezTo>
                  <a:pt x="60372" y="61353"/>
                  <a:pt x="60372" y="60812"/>
                  <a:pt x="60372" y="60360"/>
                </a:cubicBezTo>
                <a:cubicBezTo>
                  <a:pt x="60186" y="59458"/>
                  <a:pt x="60186" y="58466"/>
                  <a:pt x="60000" y="57744"/>
                </a:cubicBezTo>
                <a:cubicBezTo>
                  <a:pt x="60000" y="57022"/>
                  <a:pt x="60000" y="56571"/>
                  <a:pt x="60000" y="56571"/>
                </a:cubicBezTo>
                <a:cubicBezTo>
                  <a:pt x="59813" y="56571"/>
                  <a:pt x="59813" y="56571"/>
                  <a:pt x="59813" y="56571"/>
                </a:cubicBezTo>
                <a:cubicBezTo>
                  <a:pt x="59813" y="56571"/>
                  <a:pt x="59813" y="57022"/>
                  <a:pt x="59813" y="57744"/>
                </a:cubicBezTo>
                <a:cubicBezTo>
                  <a:pt x="59627" y="58466"/>
                  <a:pt x="59627" y="59458"/>
                  <a:pt x="59440" y="60360"/>
                </a:cubicBezTo>
                <a:cubicBezTo>
                  <a:pt x="59440" y="60812"/>
                  <a:pt x="59440" y="61353"/>
                  <a:pt x="59440" y="61714"/>
                </a:cubicBezTo>
                <a:cubicBezTo>
                  <a:pt x="59440" y="62165"/>
                  <a:pt x="59254" y="63248"/>
                  <a:pt x="58881" y="63248"/>
                </a:cubicBezTo>
                <a:cubicBezTo>
                  <a:pt x="58695" y="63338"/>
                  <a:pt x="58509" y="63428"/>
                  <a:pt x="58136" y="63518"/>
                </a:cubicBezTo>
                <a:cubicBezTo>
                  <a:pt x="57950" y="63609"/>
                  <a:pt x="57577" y="63699"/>
                  <a:pt x="57018" y="63789"/>
                </a:cubicBezTo>
                <a:cubicBezTo>
                  <a:pt x="56645" y="63879"/>
                  <a:pt x="56273" y="63969"/>
                  <a:pt x="55714" y="64060"/>
                </a:cubicBezTo>
                <a:cubicBezTo>
                  <a:pt x="55341" y="64060"/>
                  <a:pt x="55155" y="64060"/>
                  <a:pt x="54968" y="64150"/>
                </a:cubicBezTo>
                <a:cubicBezTo>
                  <a:pt x="54596" y="64150"/>
                  <a:pt x="54409" y="64150"/>
                  <a:pt x="54037" y="64240"/>
                </a:cubicBezTo>
                <a:cubicBezTo>
                  <a:pt x="53478" y="64240"/>
                  <a:pt x="52919" y="64330"/>
                  <a:pt x="52360" y="64330"/>
                </a:cubicBezTo>
                <a:cubicBezTo>
                  <a:pt x="51801" y="64330"/>
                  <a:pt x="51055" y="64330"/>
                  <a:pt x="50496" y="64330"/>
                </a:cubicBezTo>
                <a:cubicBezTo>
                  <a:pt x="49751" y="64330"/>
                  <a:pt x="49192" y="64330"/>
                  <a:pt x="48633" y="64330"/>
                </a:cubicBezTo>
                <a:cubicBezTo>
                  <a:pt x="48260" y="64330"/>
                  <a:pt x="48074" y="64330"/>
                  <a:pt x="47701" y="64240"/>
                </a:cubicBezTo>
                <a:cubicBezTo>
                  <a:pt x="47329" y="64240"/>
                  <a:pt x="47142" y="64240"/>
                  <a:pt x="46770" y="64240"/>
                </a:cubicBezTo>
                <a:cubicBezTo>
                  <a:pt x="45652" y="64060"/>
                  <a:pt x="44720" y="63879"/>
                  <a:pt x="43975" y="63699"/>
                </a:cubicBezTo>
                <a:cubicBezTo>
                  <a:pt x="43602" y="63518"/>
                  <a:pt x="43229" y="63428"/>
                  <a:pt x="42857" y="63338"/>
                </a:cubicBezTo>
                <a:cubicBezTo>
                  <a:pt x="42670" y="63157"/>
                  <a:pt x="42298" y="63067"/>
                  <a:pt x="42111" y="62977"/>
                </a:cubicBezTo>
                <a:cubicBezTo>
                  <a:pt x="41739" y="62796"/>
                  <a:pt x="41739" y="62616"/>
                  <a:pt x="41739" y="62616"/>
                </a:cubicBezTo>
                <a:cubicBezTo>
                  <a:pt x="41739" y="62616"/>
                  <a:pt x="41739" y="62796"/>
                  <a:pt x="41925" y="63067"/>
                </a:cubicBezTo>
                <a:cubicBezTo>
                  <a:pt x="42111" y="63157"/>
                  <a:pt x="42298" y="63338"/>
                  <a:pt x="42484" y="63428"/>
                </a:cubicBezTo>
                <a:cubicBezTo>
                  <a:pt x="42670" y="63609"/>
                  <a:pt x="43043" y="63789"/>
                  <a:pt x="43416" y="63969"/>
                </a:cubicBezTo>
                <a:cubicBezTo>
                  <a:pt x="44161" y="64240"/>
                  <a:pt x="45279" y="64601"/>
                  <a:pt x="46583" y="64781"/>
                </a:cubicBezTo>
                <a:cubicBezTo>
                  <a:pt x="46770" y="64872"/>
                  <a:pt x="47142" y="64872"/>
                  <a:pt x="47515" y="64872"/>
                </a:cubicBezTo>
                <a:cubicBezTo>
                  <a:pt x="47701" y="64962"/>
                  <a:pt x="48074" y="64962"/>
                  <a:pt x="48447" y="64962"/>
                </a:cubicBezTo>
                <a:cubicBezTo>
                  <a:pt x="49006" y="65052"/>
                  <a:pt x="49751" y="65052"/>
                  <a:pt x="50496" y="65052"/>
                </a:cubicBezTo>
                <a:cubicBezTo>
                  <a:pt x="51055" y="65052"/>
                  <a:pt x="51801" y="65052"/>
                  <a:pt x="52360" y="65052"/>
                </a:cubicBezTo>
                <a:cubicBezTo>
                  <a:pt x="53105" y="65052"/>
                  <a:pt x="53664" y="64962"/>
                  <a:pt x="54409" y="64962"/>
                </a:cubicBezTo>
                <a:cubicBezTo>
                  <a:pt x="54596" y="64872"/>
                  <a:pt x="54968" y="64872"/>
                  <a:pt x="55341" y="64872"/>
                </a:cubicBezTo>
                <a:cubicBezTo>
                  <a:pt x="55527" y="64781"/>
                  <a:pt x="55900" y="64781"/>
                  <a:pt x="56086" y="64691"/>
                </a:cubicBezTo>
                <a:cubicBezTo>
                  <a:pt x="56459" y="64601"/>
                  <a:pt x="56645" y="64601"/>
                  <a:pt x="56832" y="64511"/>
                </a:cubicBezTo>
                <a:cubicBezTo>
                  <a:pt x="57204" y="64511"/>
                  <a:pt x="57391" y="64421"/>
                  <a:pt x="57577" y="64330"/>
                </a:cubicBezTo>
                <a:cubicBezTo>
                  <a:pt x="58136" y="64240"/>
                  <a:pt x="58509" y="64150"/>
                  <a:pt x="58881" y="63969"/>
                </a:cubicBezTo>
                <a:cubicBezTo>
                  <a:pt x="59068" y="63879"/>
                  <a:pt x="59440" y="63789"/>
                  <a:pt x="59627" y="63609"/>
                </a:cubicBezTo>
                <a:cubicBezTo>
                  <a:pt x="59627" y="63699"/>
                  <a:pt x="59627" y="63879"/>
                  <a:pt x="59627" y="63879"/>
                </a:cubicBezTo>
                <a:cubicBezTo>
                  <a:pt x="59627" y="64150"/>
                  <a:pt x="59627" y="64421"/>
                  <a:pt x="59627" y="64691"/>
                </a:cubicBezTo>
                <a:cubicBezTo>
                  <a:pt x="59627" y="65954"/>
                  <a:pt x="59440" y="67308"/>
                  <a:pt x="59440" y="68661"/>
                </a:cubicBezTo>
                <a:cubicBezTo>
                  <a:pt x="59440" y="70736"/>
                  <a:pt x="59440" y="72902"/>
                  <a:pt x="59440" y="75067"/>
                </a:cubicBezTo>
                <a:cubicBezTo>
                  <a:pt x="59440" y="76421"/>
                  <a:pt x="59254" y="77774"/>
                  <a:pt x="58881" y="79127"/>
                </a:cubicBezTo>
                <a:cubicBezTo>
                  <a:pt x="58695" y="79849"/>
                  <a:pt x="58509" y="80571"/>
                  <a:pt x="58509" y="81293"/>
                </a:cubicBezTo>
                <a:cubicBezTo>
                  <a:pt x="58322" y="81924"/>
                  <a:pt x="58509" y="82646"/>
                  <a:pt x="58695" y="83368"/>
                </a:cubicBezTo>
                <a:cubicBezTo>
                  <a:pt x="58695" y="84000"/>
                  <a:pt x="58695" y="84721"/>
                  <a:pt x="58322" y="85443"/>
                </a:cubicBezTo>
                <a:cubicBezTo>
                  <a:pt x="58136" y="85894"/>
                  <a:pt x="57577" y="86345"/>
                  <a:pt x="57577" y="86887"/>
                </a:cubicBezTo>
                <a:cubicBezTo>
                  <a:pt x="57391" y="88330"/>
                  <a:pt x="58136" y="89864"/>
                  <a:pt x="58322" y="91218"/>
                </a:cubicBezTo>
                <a:cubicBezTo>
                  <a:pt x="58322" y="92390"/>
                  <a:pt x="58322" y="93473"/>
                  <a:pt x="58509" y="94556"/>
                </a:cubicBezTo>
                <a:cubicBezTo>
                  <a:pt x="58509" y="95548"/>
                  <a:pt x="58695" y="96541"/>
                  <a:pt x="58509" y="97533"/>
                </a:cubicBezTo>
                <a:cubicBezTo>
                  <a:pt x="58509" y="98977"/>
                  <a:pt x="58136" y="100421"/>
                  <a:pt x="58136" y="101864"/>
                </a:cubicBezTo>
                <a:cubicBezTo>
                  <a:pt x="58136" y="103308"/>
                  <a:pt x="58322" y="104751"/>
                  <a:pt x="58509" y="106195"/>
                </a:cubicBezTo>
                <a:cubicBezTo>
                  <a:pt x="58881" y="107639"/>
                  <a:pt x="59254" y="109082"/>
                  <a:pt x="59440" y="110526"/>
                </a:cubicBezTo>
                <a:cubicBezTo>
                  <a:pt x="59627" y="111157"/>
                  <a:pt x="59627" y="111789"/>
                  <a:pt x="59627" y="112421"/>
                </a:cubicBezTo>
                <a:cubicBezTo>
                  <a:pt x="59440" y="112962"/>
                  <a:pt x="59440" y="113593"/>
                  <a:pt x="59627" y="114135"/>
                </a:cubicBezTo>
                <a:cubicBezTo>
                  <a:pt x="59627" y="114135"/>
                  <a:pt x="59440" y="115218"/>
                  <a:pt x="59440" y="115578"/>
                </a:cubicBezTo>
                <a:cubicBezTo>
                  <a:pt x="59440" y="115578"/>
                  <a:pt x="60559" y="118646"/>
                  <a:pt x="58136" y="119368"/>
                </a:cubicBezTo>
                <a:cubicBezTo>
                  <a:pt x="57391" y="119639"/>
                  <a:pt x="56086" y="119639"/>
                  <a:pt x="54968" y="119639"/>
                </a:cubicBezTo>
                <a:cubicBezTo>
                  <a:pt x="53850" y="119639"/>
                  <a:pt x="52732" y="119548"/>
                  <a:pt x="51614" y="119278"/>
                </a:cubicBezTo>
                <a:cubicBezTo>
                  <a:pt x="51242" y="119187"/>
                  <a:pt x="50683" y="119007"/>
                  <a:pt x="49937" y="118917"/>
                </a:cubicBezTo>
                <a:cubicBezTo>
                  <a:pt x="49378" y="118917"/>
                  <a:pt x="48819" y="118827"/>
                  <a:pt x="48074" y="118827"/>
                </a:cubicBezTo>
                <a:cubicBezTo>
                  <a:pt x="47515" y="118827"/>
                  <a:pt x="47142" y="118827"/>
                  <a:pt x="46583" y="118736"/>
                </a:cubicBezTo>
                <a:cubicBezTo>
                  <a:pt x="46211" y="118646"/>
                  <a:pt x="45838" y="118556"/>
                  <a:pt x="45652" y="118375"/>
                </a:cubicBezTo>
                <a:cubicBezTo>
                  <a:pt x="45279" y="118015"/>
                  <a:pt x="45652" y="117473"/>
                  <a:pt x="46211" y="117112"/>
                </a:cubicBezTo>
                <a:cubicBezTo>
                  <a:pt x="46397" y="117112"/>
                  <a:pt x="46583" y="117022"/>
                  <a:pt x="46770" y="116932"/>
                </a:cubicBezTo>
                <a:cubicBezTo>
                  <a:pt x="46956" y="116842"/>
                  <a:pt x="47142" y="116751"/>
                  <a:pt x="47142" y="116661"/>
                </a:cubicBezTo>
                <a:cubicBezTo>
                  <a:pt x="47515" y="116481"/>
                  <a:pt x="47888" y="116300"/>
                  <a:pt x="48260" y="116210"/>
                </a:cubicBezTo>
                <a:cubicBezTo>
                  <a:pt x="48819" y="115849"/>
                  <a:pt x="49378" y="115578"/>
                  <a:pt x="49937" y="115218"/>
                </a:cubicBezTo>
                <a:cubicBezTo>
                  <a:pt x="50124" y="115037"/>
                  <a:pt x="51987" y="112691"/>
                  <a:pt x="52173" y="112240"/>
                </a:cubicBezTo>
                <a:cubicBezTo>
                  <a:pt x="52360" y="111879"/>
                  <a:pt x="52173" y="111518"/>
                  <a:pt x="51987" y="111157"/>
                </a:cubicBezTo>
                <a:cubicBezTo>
                  <a:pt x="51428" y="109263"/>
                  <a:pt x="50124" y="107458"/>
                  <a:pt x="49006" y="105654"/>
                </a:cubicBezTo>
                <a:cubicBezTo>
                  <a:pt x="48260" y="104481"/>
                  <a:pt x="47515" y="103308"/>
                  <a:pt x="46770" y="102135"/>
                </a:cubicBezTo>
                <a:cubicBezTo>
                  <a:pt x="45093" y="99338"/>
                  <a:pt x="43043" y="96451"/>
                  <a:pt x="42857" y="93563"/>
                </a:cubicBezTo>
                <a:cubicBezTo>
                  <a:pt x="42670" y="92030"/>
                  <a:pt x="43229" y="90496"/>
                  <a:pt x="43975" y="89052"/>
                </a:cubicBezTo>
                <a:cubicBezTo>
                  <a:pt x="44720" y="87699"/>
                  <a:pt x="45279" y="86255"/>
                  <a:pt x="45465" y="84812"/>
                </a:cubicBezTo>
                <a:cubicBezTo>
                  <a:pt x="45652" y="82466"/>
                  <a:pt x="44161" y="80210"/>
                  <a:pt x="42857" y="77954"/>
                </a:cubicBezTo>
                <a:cubicBezTo>
                  <a:pt x="41180" y="74977"/>
                  <a:pt x="40062" y="71909"/>
                  <a:pt x="39503" y="68842"/>
                </a:cubicBezTo>
                <a:cubicBezTo>
                  <a:pt x="38944" y="65864"/>
                  <a:pt x="38571" y="62796"/>
                  <a:pt x="38571" y="59729"/>
                </a:cubicBezTo>
                <a:cubicBezTo>
                  <a:pt x="38571" y="58195"/>
                  <a:pt x="38571" y="56751"/>
                  <a:pt x="38944" y="55218"/>
                </a:cubicBezTo>
                <a:cubicBezTo>
                  <a:pt x="39316" y="53684"/>
                  <a:pt x="39875" y="52150"/>
                  <a:pt x="40434" y="50616"/>
                </a:cubicBezTo>
                <a:cubicBezTo>
                  <a:pt x="40434" y="50345"/>
                  <a:pt x="40807" y="50075"/>
                  <a:pt x="40621" y="49804"/>
                </a:cubicBezTo>
                <a:cubicBezTo>
                  <a:pt x="40621" y="49533"/>
                  <a:pt x="40248" y="49172"/>
                  <a:pt x="40062" y="48902"/>
                </a:cubicBezTo>
                <a:cubicBezTo>
                  <a:pt x="40062" y="48902"/>
                  <a:pt x="40062" y="48992"/>
                  <a:pt x="40062" y="48992"/>
                </a:cubicBezTo>
                <a:cubicBezTo>
                  <a:pt x="40062" y="47187"/>
                  <a:pt x="40248" y="45383"/>
                  <a:pt x="40248" y="43578"/>
                </a:cubicBezTo>
                <a:cubicBezTo>
                  <a:pt x="40248" y="43218"/>
                  <a:pt x="40248" y="42857"/>
                  <a:pt x="40248" y="42406"/>
                </a:cubicBezTo>
                <a:cubicBezTo>
                  <a:pt x="40248" y="42315"/>
                  <a:pt x="40062" y="42135"/>
                  <a:pt x="40062" y="42045"/>
                </a:cubicBezTo>
                <a:cubicBezTo>
                  <a:pt x="39689" y="41774"/>
                  <a:pt x="39689" y="41413"/>
                  <a:pt x="39503" y="41052"/>
                </a:cubicBezTo>
                <a:cubicBezTo>
                  <a:pt x="39130" y="40511"/>
                  <a:pt x="38757" y="39969"/>
                  <a:pt x="38385" y="39428"/>
                </a:cubicBezTo>
                <a:cubicBezTo>
                  <a:pt x="38198" y="38977"/>
                  <a:pt x="37826" y="38436"/>
                  <a:pt x="37639" y="37984"/>
                </a:cubicBezTo>
                <a:cubicBezTo>
                  <a:pt x="37453" y="37624"/>
                  <a:pt x="35962" y="31218"/>
                  <a:pt x="35590" y="31218"/>
                </a:cubicBezTo>
                <a:cubicBezTo>
                  <a:pt x="35031" y="31218"/>
                  <a:pt x="36521" y="37172"/>
                  <a:pt x="36521" y="37443"/>
                </a:cubicBezTo>
                <a:cubicBezTo>
                  <a:pt x="36708" y="37804"/>
                  <a:pt x="36521" y="37894"/>
                  <a:pt x="36335" y="38165"/>
                </a:cubicBezTo>
                <a:cubicBezTo>
                  <a:pt x="35962" y="38616"/>
                  <a:pt x="35590" y="38977"/>
                  <a:pt x="35217" y="39338"/>
                </a:cubicBezTo>
                <a:cubicBezTo>
                  <a:pt x="34472" y="40421"/>
                  <a:pt x="33726" y="41413"/>
                  <a:pt x="32981" y="42496"/>
                </a:cubicBezTo>
                <a:cubicBezTo>
                  <a:pt x="32422" y="43578"/>
                  <a:pt x="32049" y="44661"/>
                  <a:pt x="31490" y="45744"/>
                </a:cubicBezTo>
                <a:cubicBezTo>
                  <a:pt x="30186" y="48000"/>
                  <a:pt x="28136" y="50075"/>
                  <a:pt x="26086" y="52150"/>
                </a:cubicBezTo>
                <a:cubicBezTo>
                  <a:pt x="23850" y="54135"/>
                  <a:pt x="21801" y="56210"/>
                  <a:pt x="20310" y="58375"/>
                </a:cubicBezTo>
                <a:cubicBezTo>
                  <a:pt x="19937" y="59007"/>
                  <a:pt x="20310" y="59187"/>
                  <a:pt x="20310" y="59639"/>
                </a:cubicBezTo>
                <a:cubicBezTo>
                  <a:pt x="20124" y="60541"/>
                  <a:pt x="19378" y="61533"/>
                  <a:pt x="18633" y="62436"/>
                </a:cubicBezTo>
                <a:cubicBezTo>
                  <a:pt x="18447" y="62616"/>
                  <a:pt x="18447" y="62796"/>
                  <a:pt x="18447" y="63067"/>
                </a:cubicBezTo>
                <a:cubicBezTo>
                  <a:pt x="18260" y="63699"/>
                  <a:pt x="18074" y="64421"/>
                  <a:pt x="17888" y="65052"/>
                </a:cubicBezTo>
                <a:cubicBezTo>
                  <a:pt x="17888" y="65323"/>
                  <a:pt x="17888" y="65684"/>
                  <a:pt x="17888" y="65954"/>
                </a:cubicBezTo>
                <a:cubicBezTo>
                  <a:pt x="17888" y="66135"/>
                  <a:pt x="17701" y="66586"/>
                  <a:pt x="17329" y="66766"/>
                </a:cubicBezTo>
                <a:cubicBezTo>
                  <a:pt x="16583" y="66947"/>
                  <a:pt x="16583" y="65954"/>
                  <a:pt x="16583" y="65774"/>
                </a:cubicBezTo>
                <a:cubicBezTo>
                  <a:pt x="16770" y="65142"/>
                  <a:pt x="16956" y="64601"/>
                  <a:pt x="16770" y="64060"/>
                </a:cubicBezTo>
                <a:cubicBezTo>
                  <a:pt x="16770" y="63609"/>
                  <a:pt x="16024" y="63338"/>
                  <a:pt x="15279" y="63699"/>
                </a:cubicBezTo>
                <a:cubicBezTo>
                  <a:pt x="14720" y="64060"/>
                  <a:pt x="14720" y="64691"/>
                  <a:pt x="14720" y="65142"/>
                </a:cubicBezTo>
                <a:cubicBezTo>
                  <a:pt x="14534" y="65593"/>
                  <a:pt x="14534" y="66045"/>
                  <a:pt x="14347" y="66406"/>
                </a:cubicBezTo>
                <a:cubicBezTo>
                  <a:pt x="14347" y="66586"/>
                  <a:pt x="14161" y="68120"/>
                  <a:pt x="13229" y="67488"/>
                </a:cubicBezTo>
                <a:cubicBezTo>
                  <a:pt x="13043" y="67308"/>
                  <a:pt x="13043" y="67037"/>
                  <a:pt x="13043" y="66857"/>
                </a:cubicBezTo>
                <a:cubicBezTo>
                  <a:pt x="13043" y="66496"/>
                  <a:pt x="13229" y="66135"/>
                  <a:pt x="13229" y="65774"/>
                </a:cubicBezTo>
                <a:cubicBezTo>
                  <a:pt x="13416" y="65233"/>
                  <a:pt x="13416" y="64691"/>
                  <a:pt x="13416" y="64150"/>
                </a:cubicBezTo>
                <a:cubicBezTo>
                  <a:pt x="13416" y="63969"/>
                  <a:pt x="13416" y="63699"/>
                  <a:pt x="12857" y="63609"/>
                </a:cubicBezTo>
                <a:cubicBezTo>
                  <a:pt x="12111" y="63428"/>
                  <a:pt x="11552" y="64511"/>
                  <a:pt x="11366" y="64691"/>
                </a:cubicBezTo>
                <a:cubicBezTo>
                  <a:pt x="10993" y="65323"/>
                  <a:pt x="10621" y="65954"/>
                  <a:pt x="10062" y="66496"/>
                </a:cubicBezTo>
                <a:cubicBezTo>
                  <a:pt x="9875" y="66766"/>
                  <a:pt x="9130" y="67759"/>
                  <a:pt x="8385" y="67759"/>
                </a:cubicBezTo>
                <a:cubicBezTo>
                  <a:pt x="7080" y="67669"/>
                  <a:pt x="9503" y="65052"/>
                  <a:pt x="9689" y="64781"/>
                </a:cubicBezTo>
                <a:cubicBezTo>
                  <a:pt x="9875" y="64421"/>
                  <a:pt x="10993" y="63248"/>
                  <a:pt x="10062" y="63067"/>
                </a:cubicBezTo>
                <a:cubicBezTo>
                  <a:pt x="9503" y="62887"/>
                  <a:pt x="8944" y="63157"/>
                  <a:pt x="8757" y="63338"/>
                </a:cubicBezTo>
                <a:cubicBezTo>
                  <a:pt x="7826" y="63789"/>
                  <a:pt x="7080" y="64330"/>
                  <a:pt x="6521" y="64781"/>
                </a:cubicBezTo>
                <a:cubicBezTo>
                  <a:pt x="6149" y="65052"/>
                  <a:pt x="5776" y="65233"/>
                  <a:pt x="5403" y="65503"/>
                </a:cubicBezTo>
                <a:cubicBezTo>
                  <a:pt x="5217" y="65684"/>
                  <a:pt x="4658" y="66045"/>
                  <a:pt x="4285" y="66045"/>
                </a:cubicBezTo>
                <a:cubicBezTo>
                  <a:pt x="2981" y="66135"/>
                  <a:pt x="4285" y="65052"/>
                  <a:pt x="4472" y="64962"/>
                </a:cubicBezTo>
                <a:cubicBezTo>
                  <a:pt x="5031" y="64421"/>
                  <a:pt x="5590" y="63969"/>
                  <a:pt x="6149" y="63428"/>
                </a:cubicBezTo>
                <a:cubicBezTo>
                  <a:pt x="6894" y="62796"/>
                  <a:pt x="7826" y="62075"/>
                  <a:pt x="8198" y="61353"/>
                </a:cubicBezTo>
                <a:cubicBezTo>
                  <a:pt x="8385" y="60992"/>
                  <a:pt x="8385" y="60721"/>
                  <a:pt x="7453" y="60721"/>
                </a:cubicBezTo>
                <a:cubicBezTo>
                  <a:pt x="6335" y="60902"/>
                  <a:pt x="5590" y="61624"/>
                  <a:pt x="4472" y="61894"/>
                </a:cubicBezTo>
                <a:cubicBezTo>
                  <a:pt x="3726" y="62075"/>
                  <a:pt x="2608" y="62345"/>
                  <a:pt x="1677" y="62255"/>
                </a:cubicBezTo>
                <a:cubicBezTo>
                  <a:pt x="0" y="62165"/>
                  <a:pt x="2422" y="61443"/>
                  <a:pt x="2795" y="61263"/>
                </a:cubicBezTo>
                <a:cubicBezTo>
                  <a:pt x="5031" y="60270"/>
                  <a:pt x="6708" y="58917"/>
                  <a:pt x="9130" y="57924"/>
                </a:cubicBezTo>
                <a:cubicBezTo>
                  <a:pt x="10062" y="57473"/>
                  <a:pt x="11366" y="57383"/>
                  <a:pt x="12670" y="57383"/>
                </a:cubicBezTo>
                <a:cubicBezTo>
                  <a:pt x="12857" y="57383"/>
                  <a:pt x="13229" y="57203"/>
                  <a:pt x="13229" y="57022"/>
                </a:cubicBezTo>
                <a:cubicBezTo>
                  <a:pt x="14906" y="55398"/>
                  <a:pt x="15838" y="53593"/>
                  <a:pt x="16397" y="51879"/>
                </a:cubicBezTo>
                <a:cubicBezTo>
                  <a:pt x="16770" y="50616"/>
                  <a:pt x="16956" y="49443"/>
                  <a:pt x="17515" y="48270"/>
                </a:cubicBezTo>
                <a:cubicBezTo>
                  <a:pt x="18260" y="46466"/>
                  <a:pt x="19565" y="44751"/>
                  <a:pt x="21055" y="43127"/>
                </a:cubicBezTo>
                <a:cubicBezTo>
                  <a:pt x="21428" y="42766"/>
                  <a:pt x="21614" y="42496"/>
                  <a:pt x="22173" y="42225"/>
                </a:cubicBezTo>
                <a:cubicBezTo>
                  <a:pt x="22732" y="41864"/>
                  <a:pt x="23105" y="41503"/>
                  <a:pt x="23291" y="41052"/>
                </a:cubicBezTo>
                <a:cubicBezTo>
                  <a:pt x="23664" y="40781"/>
                  <a:pt x="23850" y="40511"/>
                  <a:pt x="23850" y="40150"/>
                </a:cubicBezTo>
                <a:cubicBezTo>
                  <a:pt x="23850" y="39699"/>
                  <a:pt x="23850" y="39248"/>
                  <a:pt x="23850" y="38796"/>
                </a:cubicBezTo>
                <a:cubicBezTo>
                  <a:pt x="24037" y="36902"/>
                  <a:pt x="24596" y="35097"/>
                  <a:pt x="25341" y="33203"/>
                </a:cubicBezTo>
                <a:cubicBezTo>
                  <a:pt x="25527" y="32751"/>
                  <a:pt x="25714" y="32300"/>
                  <a:pt x="25900" y="31849"/>
                </a:cubicBezTo>
                <a:cubicBezTo>
                  <a:pt x="25900" y="31488"/>
                  <a:pt x="26086" y="31308"/>
                  <a:pt x="26086" y="30947"/>
                </a:cubicBezTo>
                <a:cubicBezTo>
                  <a:pt x="25714" y="30045"/>
                  <a:pt x="25714" y="29142"/>
                  <a:pt x="25714" y="28240"/>
                </a:cubicBezTo>
                <a:cubicBezTo>
                  <a:pt x="25900" y="27338"/>
                  <a:pt x="25900" y="26526"/>
                  <a:pt x="26645" y="25714"/>
                </a:cubicBezTo>
                <a:cubicBezTo>
                  <a:pt x="27391" y="24902"/>
                  <a:pt x="28322" y="24090"/>
                  <a:pt x="29254" y="23368"/>
                </a:cubicBezTo>
                <a:cubicBezTo>
                  <a:pt x="30186" y="22646"/>
                  <a:pt x="31304" y="22105"/>
                  <a:pt x="32795" y="21744"/>
                </a:cubicBezTo>
                <a:cubicBezTo>
                  <a:pt x="34472" y="21383"/>
                  <a:pt x="36335" y="21203"/>
                  <a:pt x="38012" y="21112"/>
                </a:cubicBezTo>
                <a:cubicBezTo>
                  <a:pt x="42298" y="20842"/>
                  <a:pt x="44347" y="21022"/>
                  <a:pt x="45093" y="20571"/>
                </a:cubicBezTo>
                <a:cubicBezTo>
                  <a:pt x="46211" y="20210"/>
                  <a:pt x="47329" y="19939"/>
                  <a:pt x="48260" y="19578"/>
                </a:cubicBezTo>
                <a:cubicBezTo>
                  <a:pt x="49006" y="19398"/>
                  <a:pt x="49565" y="19127"/>
                  <a:pt x="50310" y="18947"/>
                </a:cubicBezTo>
                <a:cubicBezTo>
                  <a:pt x="50683" y="18857"/>
                  <a:pt x="51428" y="18676"/>
                  <a:pt x="51987" y="18496"/>
                </a:cubicBezTo>
                <a:cubicBezTo>
                  <a:pt x="52173" y="18406"/>
                  <a:pt x="52173" y="18315"/>
                  <a:pt x="52173" y="18135"/>
                </a:cubicBezTo>
                <a:cubicBezTo>
                  <a:pt x="52360" y="17142"/>
                  <a:pt x="52546" y="16060"/>
                  <a:pt x="52732" y="15067"/>
                </a:cubicBezTo>
                <a:cubicBezTo>
                  <a:pt x="53105" y="14526"/>
                  <a:pt x="51987" y="14526"/>
                  <a:pt x="51242" y="13804"/>
                </a:cubicBezTo>
                <a:cubicBezTo>
                  <a:pt x="51242" y="13804"/>
                  <a:pt x="51428" y="13984"/>
                  <a:pt x="51242" y="13804"/>
                </a:cubicBezTo>
                <a:cubicBezTo>
                  <a:pt x="51242" y="13714"/>
                  <a:pt x="51242" y="13714"/>
                  <a:pt x="51242" y="13804"/>
                </a:cubicBezTo>
                <a:cubicBezTo>
                  <a:pt x="50869" y="13353"/>
                  <a:pt x="50496" y="12902"/>
                  <a:pt x="50310" y="12451"/>
                </a:cubicBezTo>
                <a:cubicBezTo>
                  <a:pt x="49751" y="11639"/>
                  <a:pt x="49192" y="10827"/>
                  <a:pt x="49006" y="10015"/>
                </a:cubicBezTo>
                <a:cubicBezTo>
                  <a:pt x="48260" y="8390"/>
                  <a:pt x="48074" y="6857"/>
                  <a:pt x="48633" y="5233"/>
                </a:cubicBezTo>
                <a:cubicBezTo>
                  <a:pt x="49192" y="3969"/>
                  <a:pt x="50310" y="2616"/>
                  <a:pt x="52546" y="1714"/>
                </a:cubicBezTo>
                <a:cubicBezTo>
                  <a:pt x="54596" y="902"/>
                  <a:pt x="57204" y="631"/>
                  <a:pt x="59813" y="631"/>
                </a:cubicBezTo>
                <a:cubicBezTo>
                  <a:pt x="62236" y="631"/>
                  <a:pt x="65031" y="902"/>
                  <a:pt x="66894" y="1624"/>
                </a:cubicBezTo>
                <a:cubicBezTo>
                  <a:pt x="69316" y="2436"/>
                  <a:pt x="70621" y="3789"/>
                  <a:pt x="71180" y="5142"/>
                </a:cubicBezTo>
                <a:cubicBezTo>
                  <a:pt x="71739" y="6676"/>
                  <a:pt x="71552" y="8300"/>
                  <a:pt x="70993" y="9834"/>
                </a:cubicBezTo>
                <a:cubicBezTo>
                  <a:pt x="70434" y="11097"/>
                  <a:pt x="69689" y="12451"/>
                  <a:pt x="68757" y="13714"/>
                </a:cubicBezTo>
                <a:cubicBezTo>
                  <a:pt x="68012" y="14436"/>
                  <a:pt x="66894" y="14526"/>
                  <a:pt x="67080" y="15067"/>
                </a:cubicBezTo>
                <a:cubicBezTo>
                  <a:pt x="67267" y="16060"/>
                  <a:pt x="67453" y="17052"/>
                  <a:pt x="67639" y="18135"/>
                </a:cubicBezTo>
                <a:cubicBezTo>
                  <a:pt x="67639" y="18315"/>
                  <a:pt x="67639" y="18406"/>
                  <a:pt x="67826" y="18496"/>
                </a:cubicBezTo>
                <a:cubicBezTo>
                  <a:pt x="68385" y="18676"/>
                  <a:pt x="69130" y="18857"/>
                  <a:pt x="69503" y="18947"/>
                </a:cubicBezTo>
                <a:cubicBezTo>
                  <a:pt x="70062" y="19127"/>
                  <a:pt x="70621" y="19308"/>
                  <a:pt x="71180" y="19488"/>
                </a:cubicBezTo>
                <a:cubicBezTo>
                  <a:pt x="72484" y="19849"/>
                  <a:pt x="73602" y="20210"/>
                  <a:pt x="74720" y="20571"/>
                </a:cubicBezTo>
                <a:cubicBezTo>
                  <a:pt x="74906" y="20842"/>
                  <a:pt x="75652" y="20932"/>
                  <a:pt x="79006" y="20932"/>
                </a:cubicBezTo>
                <a:cubicBezTo>
                  <a:pt x="82360" y="21022"/>
                  <a:pt x="86459" y="21293"/>
                  <a:pt x="89068" y="22375"/>
                </a:cubicBezTo>
                <a:cubicBezTo>
                  <a:pt x="90372" y="23007"/>
                  <a:pt x="91118" y="23819"/>
                  <a:pt x="92049" y="24541"/>
                </a:cubicBezTo>
                <a:cubicBezTo>
                  <a:pt x="92795" y="25263"/>
                  <a:pt x="93540" y="26075"/>
                  <a:pt x="93913" y="26887"/>
                </a:cubicBezTo>
                <a:cubicBezTo>
                  <a:pt x="94099" y="27789"/>
                  <a:pt x="94099" y="28691"/>
                  <a:pt x="94099" y="29593"/>
                </a:cubicBezTo>
                <a:cubicBezTo>
                  <a:pt x="93913" y="30045"/>
                  <a:pt x="93913" y="30496"/>
                  <a:pt x="93726" y="30947"/>
                </a:cubicBezTo>
                <a:cubicBezTo>
                  <a:pt x="93726" y="31308"/>
                  <a:pt x="93726" y="31488"/>
                  <a:pt x="93913" y="31849"/>
                </a:cubicBezTo>
                <a:cubicBezTo>
                  <a:pt x="94844" y="33654"/>
                  <a:pt x="95403" y="35548"/>
                  <a:pt x="95776" y="37443"/>
                </a:cubicBezTo>
                <a:cubicBezTo>
                  <a:pt x="95962" y="38345"/>
                  <a:pt x="95962" y="39248"/>
                  <a:pt x="96149" y="40150"/>
                </a:cubicBezTo>
                <a:cubicBezTo>
                  <a:pt x="96149" y="40872"/>
                  <a:pt x="96894" y="41684"/>
                  <a:pt x="97639" y="42225"/>
                </a:cubicBezTo>
                <a:cubicBezTo>
                  <a:pt x="98757" y="42766"/>
                  <a:pt x="99316" y="43669"/>
                  <a:pt x="99875" y="44390"/>
                </a:cubicBezTo>
                <a:cubicBezTo>
                  <a:pt x="100621" y="45203"/>
                  <a:pt x="101180" y="46105"/>
                  <a:pt x="101739" y="47007"/>
                </a:cubicBezTo>
                <a:cubicBezTo>
                  <a:pt x="102484" y="48360"/>
                  <a:pt x="102857" y="49714"/>
                  <a:pt x="103229" y="51157"/>
                </a:cubicBezTo>
                <a:cubicBezTo>
                  <a:pt x="103602" y="53142"/>
                  <a:pt x="104720" y="55218"/>
                  <a:pt x="106583" y="57022"/>
                </a:cubicBezTo>
                <a:cubicBezTo>
                  <a:pt x="106956" y="57563"/>
                  <a:pt x="109192" y="57293"/>
                  <a:pt x="110683" y="57834"/>
                </a:cubicBezTo>
                <a:cubicBezTo>
                  <a:pt x="112360" y="58556"/>
                  <a:pt x="113664" y="59548"/>
                  <a:pt x="115341" y="60360"/>
                </a:cubicBezTo>
                <a:cubicBezTo>
                  <a:pt x="115900" y="60812"/>
                  <a:pt x="116832" y="61172"/>
                  <a:pt x="117577" y="61533"/>
                </a:cubicBezTo>
                <a:cubicBezTo>
                  <a:pt x="117950" y="61624"/>
                  <a:pt x="119627" y="62165"/>
                  <a:pt x="118322" y="62255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2891740" y="1513634"/>
            <a:ext cx="1460100" cy="320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546" y="42419"/>
                </a:moveTo>
                <a:cubicBezTo>
                  <a:pt x="31546" y="42513"/>
                  <a:pt x="31340" y="42513"/>
                  <a:pt x="31134" y="42608"/>
                </a:cubicBezTo>
                <a:cubicBezTo>
                  <a:pt x="30927" y="42608"/>
                  <a:pt x="30721" y="42608"/>
                  <a:pt x="30515" y="42608"/>
                </a:cubicBezTo>
                <a:cubicBezTo>
                  <a:pt x="30309" y="42608"/>
                  <a:pt x="30103" y="42702"/>
                  <a:pt x="29896" y="42702"/>
                </a:cubicBezTo>
                <a:cubicBezTo>
                  <a:pt x="29896" y="42702"/>
                  <a:pt x="29690" y="42702"/>
                  <a:pt x="29484" y="42702"/>
                </a:cubicBezTo>
                <a:cubicBezTo>
                  <a:pt x="29278" y="42608"/>
                  <a:pt x="29072" y="42608"/>
                  <a:pt x="28865" y="42608"/>
                </a:cubicBezTo>
                <a:cubicBezTo>
                  <a:pt x="28659" y="42608"/>
                  <a:pt x="28453" y="42608"/>
                  <a:pt x="28453" y="42608"/>
                </a:cubicBezTo>
                <a:cubicBezTo>
                  <a:pt x="28041" y="42513"/>
                  <a:pt x="27835" y="42513"/>
                  <a:pt x="27628" y="42513"/>
                </a:cubicBezTo>
                <a:cubicBezTo>
                  <a:pt x="27422" y="42513"/>
                  <a:pt x="27216" y="42419"/>
                  <a:pt x="27216" y="42419"/>
                </a:cubicBezTo>
                <a:cubicBezTo>
                  <a:pt x="27216" y="42419"/>
                  <a:pt x="27422" y="42513"/>
                  <a:pt x="27422" y="42513"/>
                </a:cubicBezTo>
                <a:cubicBezTo>
                  <a:pt x="27628" y="42608"/>
                  <a:pt x="27835" y="42702"/>
                  <a:pt x="28247" y="42796"/>
                </a:cubicBezTo>
                <a:cubicBezTo>
                  <a:pt x="28453" y="42890"/>
                  <a:pt x="28865" y="42985"/>
                  <a:pt x="29278" y="42985"/>
                </a:cubicBezTo>
                <a:cubicBezTo>
                  <a:pt x="29484" y="42985"/>
                  <a:pt x="29690" y="42985"/>
                  <a:pt x="29896" y="43079"/>
                </a:cubicBezTo>
                <a:cubicBezTo>
                  <a:pt x="30309" y="43079"/>
                  <a:pt x="30515" y="42985"/>
                  <a:pt x="30721" y="42985"/>
                </a:cubicBezTo>
                <a:cubicBezTo>
                  <a:pt x="30927" y="42985"/>
                  <a:pt x="31134" y="42985"/>
                  <a:pt x="31546" y="42890"/>
                </a:cubicBezTo>
                <a:cubicBezTo>
                  <a:pt x="31752" y="42890"/>
                  <a:pt x="31958" y="42796"/>
                  <a:pt x="31958" y="42702"/>
                </a:cubicBezTo>
                <a:cubicBezTo>
                  <a:pt x="32164" y="42608"/>
                  <a:pt x="32371" y="42608"/>
                  <a:pt x="32577" y="42513"/>
                </a:cubicBezTo>
                <a:cubicBezTo>
                  <a:pt x="32577" y="42419"/>
                  <a:pt x="32783" y="42325"/>
                  <a:pt x="32783" y="42230"/>
                </a:cubicBezTo>
                <a:cubicBezTo>
                  <a:pt x="33195" y="41948"/>
                  <a:pt x="33195" y="41759"/>
                  <a:pt x="33195" y="41759"/>
                </a:cubicBezTo>
                <a:cubicBezTo>
                  <a:pt x="33195" y="41759"/>
                  <a:pt x="32783" y="41948"/>
                  <a:pt x="32371" y="42136"/>
                </a:cubicBezTo>
                <a:cubicBezTo>
                  <a:pt x="32164" y="42230"/>
                  <a:pt x="31958" y="42325"/>
                  <a:pt x="31546" y="42419"/>
                </a:cubicBezTo>
                <a:close/>
                <a:moveTo>
                  <a:pt x="56907" y="24886"/>
                </a:moveTo>
                <a:cubicBezTo>
                  <a:pt x="56907" y="24886"/>
                  <a:pt x="56907" y="25074"/>
                  <a:pt x="56907" y="25357"/>
                </a:cubicBezTo>
                <a:cubicBezTo>
                  <a:pt x="57113" y="25734"/>
                  <a:pt x="57113" y="26111"/>
                  <a:pt x="57113" y="26677"/>
                </a:cubicBezTo>
                <a:cubicBezTo>
                  <a:pt x="57113" y="27148"/>
                  <a:pt x="57113" y="27808"/>
                  <a:pt x="56907" y="28468"/>
                </a:cubicBezTo>
                <a:cubicBezTo>
                  <a:pt x="56907" y="28750"/>
                  <a:pt x="56907" y="29128"/>
                  <a:pt x="56701" y="29410"/>
                </a:cubicBezTo>
                <a:cubicBezTo>
                  <a:pt x="56701" y="29787"/>
                  <a:pt x="56288" y="30070"/>
                  <a:pt x="56082" y="30353"/>
                </a:cubicBezTo>
                <a:cubicBezTo>
                  <a:pt x="55670" y="31013"/>
                  <a:pt x="55051" y="31673"/>
                  <a:pt x="54226" y="32238"/>
                </a:cubicBezTo>
                <a:cubicBezTo>
                  <a:pt x="53608" y="32804"/>
                  <a:pt x="52783" y="33275"/>
                  <a:pt x="51958" y="33652"/>
                </a:cubicBezTo>
                <a:cubicBezTo>
                  <a:pt x="51134" y="33935"/>
                  <a:pt x="50309" y="34218"/>
                  <a:pt x="49690" y="34312"/>
                </a:cubicBezTo>
                <a:cubicBezTo>
                  <a:pt x="49278" y="34312"/>
                  <a:pt x="49072" y="34406"/>
                  <a:pt x="48865" y="34406"/>
                </a:cubicBezTo>
                <a:cubicBezTo>
                  <a:pt x="48865" y="34406"/>
                  <a:pt x="48659" y="34406"/>
                  <a:pt x="48659" y="34406"/>
                </a:cubicBezTo>
                <a:cubicBezTo>
                  <a:pt x="48659" y="34406"/>
                  <a:pt x="48865" y="34406"/>
                  <a:pt x="48865" y="34406"/>
                </a:cubicBezTo>
                <a:cubicBezTo>
                  <a:pt x="49072" y="34406"/>
                  <a:pt x="49484" y="34406"/>
                  <a:pt x="49690" y="34406"/>
                </a:cubicBezTo>
                <a:cubicBezTo>
                  <a:pt x="50309" y="34312"/>
                  <a:pt x="51340" y="34124"/>
                  <a:pt x="52164" y="33747"/>
                </a:cubicBezTo>
                <a:cubicBezTo>
                  <a:pt x="53195" y="33369"/>
                  <a:pt x="54020" y="32898"/>
                  <a:pt x="54845" y="32333"/>
                </a:cubicBezTo>
                <a:cubicBezTo>
                  <a:pt x="55463" y="31767"/>
                  <a:pt x="56288" y="31201"/>
                  <a:pt x="56701" y="30542"/>
                </a:cubicBezTo>
                <a:cubicBezTo>
                  <a:pt x="57113" y="30164"/>
                  <a:pt x="57319" y="29787"/>
                  <a:pt x="57319" y="29505"/>
                </a:cubicBezTo>
                <a:cubicBezTo>
                  <a:pt x="57525" y="29128"/>
                  <a:pt x="57525" y="28750"/>
                  <a:pt x="57525" y="28468"/>
                </a:cubicBezTo>
                <a:cubicBezTo>
                  <a:pt x="57731" y="27808"/>
                  <a:pt x="57525" y="27148"/>
                  <a:pt x="57525" y="26677"/>
                </a:cubicBezTo>
                <a:cubicBezTo>
                  <a:pt x="57319" y="25640"/>
                  <a:pt x="56907" y="24886"/>
                  <a:pt x="56907" y="24886"/>
                </a:cubicBezTo>
                <a:close/>
                <a:moveTo>
                  <a:pt x="60000" y="37989"/>
                </a:moveTo>
                <a:cubicBezTo>
                  <a:pt x="60000" y="37423"/>
                  <a:pt x="60000" y="37046"/>
                  <a:pt x="60000" y="36763"/>
                </a:cubicBezTo>
                <a:cubicBezTo>
                  <a:pt x="59793" y="36386"/>
                  <a:pt x="59793" y="36292"/>
                  <a:pt x="59793" y="36292"/>
                </a:cubicBezTo>
                <a:cubicBezTo>
                  <a:pt x="59793" y="36292"/>
                  <a:pt x="59793" y="36386"/>
                  <a:pt x="59793" y="36763"/>
                </a:cubicBezTo>
                <a:cubicBezTo>
                  <a:pt x="59793" y="37046"/>
                  <a:pt x="59587" y="37423"/>
                  <a:pt x="59587" y="37989"/>
                </a:cubicBezTo>
                <a:cubicBezTo>
                  <a:pt x="59587" y="38460"/>
                  <a:pt x="59587" y="39025"/>
                  <a:pt x="59587" y="39685"/>
                </a:cubicBezTo>
                <a:cubicBezTo>
                  <a:pt x="59381" y="40345"/>
                  <a:pt x="59381" y="41005"/>
                  <a:pt x="59381" y="41665"/>
                </a:cubicBezTo>
                <a:cubicBezTo>
                  <a:pt x="59381" y="42325"/>
                  <a:pt x="59381" y="42985"/>
                  <a:pt x="59587" y="43644"/>
                </a:cubicBezTo>
                <a:cubicBezTo>
                  <a:pt x="59587" y="44304"/>
                  <a:pt x="59587" y="44870"/>
                  <a:pt x="59587" y="45341"/>
                </a:cubicBezTo>
                <a:cubicBezTo>
                  <a:pt x="59587" y="45907"/>
                  <a:pt x="59793" y="46284"/>
                  <a:pt x="59793" y="46567"/>
                </a:cubicBezTo>
                <a:cubicBezTo>
                  <a:pt x="59793" y="46944"/>
                  <a:pt x="59793" y="47038"/>
                  <a:pt x="59793" y="47038"/>
                </a:cubicBezTo>
                <a:cubicBezTo>
                  <a:pt x="59793" y="47038"/>
                  <a:pt x="59793" y="46944"/>
                  <a:pt x="60000" y="46567"/>
                </a:cubicBezTo>
                <a:cubicBezTo>
                  <a:pt x="60000" y="46284"/>
                  <a:pt x="60000" y="45907"/>
                  <a:pt x="60000" y="45341"/>
                </a:cubicBezTo>
                <a:cubicBezTo>
                  <a:pt x="60206" y="44870"/>
                  <a:pt x="60206" y="44304"/>
                  <a:pt x="60206" y="43644"/>
                </a:cubicBezTo>
                <a:cubicBezTo>
                  <a:pt x="60206" y="42985"/>
                  <a:pt x="60206" y="42325"/>
                  <a:pt x="60206" y="41665"/>
                </a:cubicBezTo>
                <a:cubicBezTo>
                  <a:pt x="60206" y="41005"/>
                  <a:pt x="60206" y="40345"/>
                  <a:pt x="60206" y="39685"/>
                </a:cubicBezTo>
                <a:cubicBezTo>
                  <a:pt x="60206" y="39025"/>
                  <a:pt x="60206" y="38460"/>
                  <a:pt x="60000" y="37989"/>
                </a:cubicBezTo>
                <a:close/>
                <a:moveTo>
                  <a:pt x="54845" y="84933"/>
                </a:moveTo>
                <a:cubicBezTo>
                  <a:pt x="52783" y="83896"/>
                  <a:pt x="49278" y="84084"/>
                  <a:pt x="47422" y="85027"/>
                </a:cubicBezTo>
                <a:cubicBezTo>
                  <a:pt x="47628" y="85027"/>
                  <a:pt x="47835" y="84933"/>
                  <a:pt x="48041" y="84933"/>
                </a:cubicBezTo>
                <a:cubicBezTo>
                  <a:pt x="50103" y="84461"/>
                  <a:pt x="52783" y="84556"/>
                  <a:pt x="54845" y="84933"/>
                </a:cubicBezTo>
                <a:close/>
                <a:moveTo>
                  <a:pt x="53608" y="118774"/>
                </a:moveTo>
                <a:cubicBezTo>
                  <a:pt x="53402" y="118586"/>
                  <a:pt x="53195" y="118397"/>
                  <a:pt x="52989" y="118208"/>
                </a:cubicBezTo>
                <a:cubicBezTo>
                  <a:pt x="52783" y="117831"/>
                  <a:pt x="52783" y="117360"/>
                  <a:pt x="52989" y="116889"/>
                </a:cubicBezTo>
                <a:cubicBezTo>
                  <a:pt x="53195" y="116040"/>
                  <a:pt x="53608" y="115286"/>
                  <a:pt x="54020" y="114532"/>
                </a:cubicBezTo>
                <a:cubicBezTo>
                  <a:pt x="54226" y="113872"/>
                  <a:pt x="54432" y="113307"/>
                  <a:pt x="54432" y="112835"/>
                </a:cubicBezTo>
                <a:cubicBezTo>
                  <a:pt x="54432" y="112647"/>
                  <a:pt x="54226" y="112647"/>
                  <a:pt x="54226" y="112835"/>
                </a:cubicBezTo>
                <a:cubicBezTo>
                  <a:pt x="54226" y="113307"/>
                  <a:pt x="54020" y="113872"/>
                  <a:pt x="53608" y="114532"/>
                </a:cubicBezTo>
                <a:cubicBezTo>
                  <a:pt x="53195" y="115192"/>
                  <a:pt x="52577" y="116040"/>
                  <a:pt x="52371" y="116889"/>
                </a:cubicBezTo>
                <a:cubicBezTo>
                  <a:pt x="52164" y="117360"/>
                  <a:pt x="52164" y="117831"/>
                  <a:pt x="52371" y="118303"/>
                </a:cubicBezTo>
                <a:cubicBezTo>
                  <a:pt x="52577" y="118491"/>
                  <a:pt x="52783" y="118774"/>
                  <a:pt x="53195" y="118963"/>
                </a:cubicBezTo>
                <a:cubicBezTo>
                  <a:pt x="53608" y="119151"/>
                  <a:pt x="54226" y="119245"/>
                  <a:pt x="54845" y="119245"/>
                </a:cubicBezTo>
                <a:cubicBezTo>
                  <a:pt x="55257" y="119340"/>
                  <a:pt x="55876" y="119245"/>
                  <a:pt x="56494" y="119245"/>
                </a:cubicBezTo>
                <a:cubicBezTo>
                  <a:pt x="56701" y="119245"/>
                  <a:pt x="56907" y="119245"/>
                  <a:pt x="57113" y="119151"/>
                </a:cubicBezTo>
                <a:cubicBezTo>
                  <a:pt x="57525" y="119151"/>
                  <a:pt x="57731" y="119057"/>
                  <a:pt x="57938" y="118963"/>
                </a:cubicBezTo>
                <a:cubicBezTo>
                  <a:pt x="58350" y="118774"/>
                  <a:pt x="58762" y="118586"/>
                  <a:pt x="58762" y="118303"/>
                </a:cubicBezTo>
                <a:cubicBezTo>
                  <a:pt x="58969" y="118114"/>
                  <a:pt x="58969" y="117831"/>
                  <a:pt x="58969" y="117643"/>
                </a:cubicBezTo>
                <a:cubicBezTo>
                  <a:pt x="58969" y="117172"/>
                  <a:pt x="58762" y="116700"/>
                  <a:pt x="58556" y="116323"/>
                </a:cubicBezTo>
                <a:cubicBezTo>
                  <a:pt x="58350" y="115946"/>
                  <a:pt x="58144" y="115569"/>
                  <a:pt x="57938" y="115286"/>
                </a:cubicBezTo>
                <a:cubicBezTo>
                  <a:pt x="57731" y="114909"/>
                  <a:pt x="57525" y="114626"/>
                  <a:pt x="57525" y="114344"/>
                </a:cubicBezTo>
                <a:cubicBezTo>
                  <a:pt x="57319" y="114061"/>
                  <a:pt x="57319" y="113778"/>
                  <a:pt x="57319" y="113589"/>
                </a:cubicBezTo>
                <a:cubicBezTo>
                  <a:pt x="57113" y="113212"/>
                  <a:pt x="57113" y="113212"/>
                  <a:pt x="57113" y="113589"/>
                </a:cubicBezTo>
                <a:cubicBezTo>
                  <a:pt x="57113" y="113778"/>
                  <a:pt x="57113" y="114061"/>
                  <a:pt x="57319" y="114344"/>
                </a:cubicBezTo>
                <a:cubicBezTo>
                  <a:pt x="57319" y="114626"/>
                  <a:pt x="57319" y="114909"/>
                  <a:pt x="57525" y="115286"/>
                </a:cubicBezTo>
                <a:cubicBezTo>
                  <a:pt x="57731" y="115663"/>
                  <a:pt x="57938" y="115946"/>
                  <a:pt x="58144" y="116417"/>
                </a:cubicBezTo>
                <a:cubicBezTo>
                  <a:pt x="58144" y="116794"/>
                  <a:pt x="58350" y="117172"/>
                  <a:pt x="58350" y="117643"/>
                </a:cubicBezTo>
                <a:cubicBezTo>
                  <a:pt x="58350" y="117831"/>
                  <a:pt x="58350" y="118020"/>
                  <a:pt x="58144" y="118303"/>
                </a:cubicBezTo>
                <a:cubicBezTo>
                  <a:pt x="58144" y="118491"/>
                  <a:pt x="57938" y="118680"/>
                  <a:pt x="57525" y="118774"/>
                </a:cubicBezTo>
                <a:cubicBezTo>
                  <a:pt x="57319" y="118868"/>
                  <a:pt x="57319" y="118868"/>
                  <a:pt x="57113" y="118868"/>
                </a:cubicBezTo>
                <a:cubicBezTo>
                  <a:pt x="56907" y="118868"/>
                  <a:pt x="56494" y="118963"/>
                  <a:pt x="56288" y="118963"/>
                </a:cubicBezTo>
                <a:cubicBezTo>
                  <a:pt x="55876" y="118963"/>
                  <a:pt x="55257" y="118963"/>
                  <a:pt x="54845" y="118963"/>
                </a:cubicBezTo>
                <a:cubicBezTo>
                  <a:pt x="54432" y="118963"/>
                  <a:pt x="54020" y="118868"/>
                  <a:pt x="53608" y="118774"/>
                </a:cubicBezTo>
                <a:close/>
                <a:moveTo>
                  <a:pt x="70721" y="34312"/>
                </a:moveTo>
                <a:cubicBezTo>
                  <a:pt x="70103" y="34218"/>
                  <a:pt x="69278" y="33935"/>
                  <a:pt x="68453" y="33652"/>
                </a:cubicBezTo>
                <a:cubicBezTo>
                  <a:pt x="67628" y="33275"/>
                  <a:pt x="66804" y="32804"/>
                  <a:pt x="66185" y="32238"/>
                </a:cubicBezTo>
                <a:cubicBezTo>
                  <a:pt x="65360" y="31673"/>
                  <a:pt x="64742" y="31013"/>
                  <a:pt x="64329" y="30353"/>
                </a:cubicBezTo>
                <a:cubicBezTo>
                  <a:pt x="64123" y="30070"/>
                  <a:pt x="63917" y="29787"/>
                  <a:pt x="63711" y="29410"/>
                </a:cubicBezTo>
                <a:cubicBezTo>
                  <a:pt x="63505" y="29128"/>
                  <a:pt x="63505" y="28750"/>
                  <a:pt x="63505" y="28468"/>
                </a:cubicBezTo>
                <a:cubicBezTo>
                  <a:pt x="63298" y="27808"/>
                  <a:pt x="63298" y="27148"/>
                  <a:pt x="63298" y="26677"/>
                </a:cubicBezTo>
                <a:cubicBezTo>
                  <a:pt x="63298" y="26111"/>
                  <a:pt x="63505" y="25734"/>
                  <a:pt x="63505" y="25357"/>
                </a:cubicBezTo>
                <a:cubicBezTo>
                  <a:pt x="63505" y="25074"/>
                  <a:pt x="63505" y="24886"/>
                  <a:pt x="63505" y="24886"/>
                </a:cubicBezTo>
                <a:cubicBezTo>
                  <a:pt x="63505" y="24886"/>
                  <a:pt x="63092" y="25640"/>
                  <a:pt x="62886" y="26677"/>
                </a:cubicBezTo>
                <a:cubicBezTo>
                  <a:pt x="62886" y="27148"/>
                  <a:pt x="62680" y="27808"/>
                  <a:pt x="62886" y="28468"/>
                </a:cubicBezTo>
                <a:cubicBezTo>
                  <a:pt x="62886" y="28750"/>
                  <a:pt x="62886" y="29128"/>
                  <a:pt x="63092" y="29505"/>
                </a:cubicBezTo>
                <a:cubicBezTo>
                  <a:pt x="63298" y="29787"/>
                  <a:pt x="63505" y="30164"/>
                  <a:pt x="63711" y="30542"/>
                </a:cubicBezTo>
                <a:cubicBezTo>
                  <a:pt x="64123" y="31201"/>
                  <a:pt x="64948" y="31767"/>
                  <a:pt x="65567" y="32333"/>
                </a:cubicBezTo>
                <a:cubicBezTo>
                  <a:pt x="66391" y="32898"/>
                  <a:pt x="67422" y="33369"/>
                  <a:pt x="68247" y="33747"/>
                </a:cubicBezTo>
                <a:cubicBezTo>
                  <a:pt x="69072" y="34124"/>
                  <a:pt x="70103" y="34312"/>
                  <a:pt x="70721" y="34406"/>
                </a:cubicBezTo>
                <a:cubicBezTo>
                  <a:pt x="71134" y="34406"/>
                  <a:pt x="71340" y="34406"/>
                  <a:pt x="71546" y="34406"/>
                </a:cubicBezTo>
                <a:cubicBezTo>
                  <a:pt x="71752" y="34406"/>
                  <a:pt x="71752" y="34406"/>
                  <a:pt x="71752" y="34406"/>
                </a:cubicBezTo>
                <a:cubicBezTo>
                  <a:pt x="71752" y="34406"/>
                  <a:pt x="71752" y="34406"/>
                  <a:pt x="71546" y="34406"/>
                </a:cubicBezTo>
                <a:cubicBezTo>
                  <a:pt x="71340" y="34406"/>
                  <a:pt x="71134" y="34312"/>
                  <a:pt x="70721" y="34312"/>
                </a:cubicBezTo>
                <a:close/>
                <a:moveTo>
                  <a:pt x="114639" y="59293"/>
                </a:moveTo>
                <a:cubicBezTo>
                  <a:pt x="115463" y="59575"/>
                  <a:pt x="116494" y="59764"/>
                  <a:pt x="117525" y="59764"/>
                </a:cubicBezTo>
                <a:cubicBezTo>
                  <a:pt x="118144" y="59764"/>
                  <a:pt x="118969" y="59764"/>
                  <a:pt x="119381" y="59481"/>
                </a:cubicBezTo>
                <a:cubicBezTo>
                  <a:pt x="120000" y="59198"/>
                  <a:pt x="119381" y="58727"/>
                  <a:pt x="118556" y="58538"/>
                </a:cubicBezTo>
                <a:cubicBezTo>
                  <a:pt x="118762" y="58633"/>
                  <a:pt x="118969" y="58633"/>
                  <a:pt x="118556" y="58538"/>
                </a:cubicBezTo>
                <a:cubicBezTo>
                  <a:pt x="115876" y="57879"/>
                  <a:pt x="114226" y="56653"/>
                  <a:pt x="111958" y="55710"/>
                </a:cubicBezTo>
                <a:cubicBezTo>
                  <a:pt x="110927" y="55239"/>
                  <a:pt x="109484" y="54673"/>
                  <a:pt x="107835" y="54579"/>
                </a:cubicBezTo>
                <a:cubicBezTo>
                  <a:pt x="107422" y="54485"/>
                  <a:pt x="106804" y="54579"/>
                  <a:pt x="106185" y="54485"/>
                </a:cubicBezTo>
                <a:cubicBezTo>
                  <a:pt x="105773" y="54391"/>
                  <a:pt x="105154" y="53731"/>
                  <a:pt x="104948" y="53448"/>
                </a:cubicBezTo>
                <a:cubicBezTo>
                  <a:pt x="103505" y="51846"/>
                  <a:pt x="102886" y="49960"/>
                  <a:pt x="101855" y="48169"/>
                </a:cubicBezTo>
                <a:cubicBezTo>
                  <a:pt x="100824" y="46095"/>
                  <a:pt x="99587" y="43739"/>
                  <a:pt x="96701" y="41948"/>
                </a:cubicBezTo>
                <a:cubicBezTo>
                  <a:pt x="95876" y="41476"/>
                  <a:pt x="94845" y="41005"/>
                  <a:pt x="94226" y="40345"/>
                </a:cubicBezTo>
                <a:cubicBezTo>
                  <a:pt x="93814" y="39874"/>
                  <a:pt x="93608" y="39308"/>
                  <a:pt x="93402" y="38743"/>
                </a:cubicBezTo>
                <a:cubicBezTo>
                  <a:pt x="92783" y="37234"/>
                  <a:pt x="92164" y="35820"/>
                  <a:pt x="91340" y="34312"/>
                </a:cubicBezTo>
                <a:cubicBezTo>
                  <a:pt x="90721" y="32898"/>
                  <a:pt x="90103" y="31484"/>
                  <a:pt x="89484" y="29976"/>
                </a:cubicBezTo>
                <a:cubicBezTo>
                  <a:pt x="89072" y="29222"/>
                  <a:pt x="89072" y="28279"/>
                  <a:pt x="88865" y="27431"/>
                </a:cubicBezTo>
                <a:cubicBezTo>
                  <a:pt x="88659" y="26865"/>
                  <a:pt x="88865" y="26394"/>
                  <a:pt x="88659" y="25828"/>
                </a:cubicBezTo>
                <a:cubicBezTo>
                  <a:pt x="88453" y="25074"/>
                  <a:pt x="88041" y="24320"/>
                  <a:pt x="87216" y="23660"/>
                </a:cubicBezTo>
                <a:cubicBezTo>
                  <a:pt x="85567" y="22152"/>
                  <a:pt x="82680" y="21115"/>
                  <a:pt x="79587" y="20455"/>
                </a:cubicBezTo>
                <a:cubicBezTo>
                  <a:pt x="77938" y="20078"/>
                  <a:pt x="76288" y="19795"/>
                  <a:pt x="74639" y="19607"/>
                </a:cubicBezTo>
                <a:cubicBezTo>
                  <a:pt x="72989" y="19418"/>
                  <a:pt x="70927" y="19324"/>
                  <a:pt x="69484" y="19041"/>
                </a:cubicBezTo>
                <a:cubicBezTo>
                  <a:pt x="68247" y="18758"/>
                  <a:pt x="67010" y="18098"/>
                  <a:pt x="66804" y="17533"/>
                </a:cubicBezTo>
                <a:cubicBezTo>
                  <a:pt x="66597" y="17156"/>
                  <a:pt x="66804" y="16779"/>
                  <a:pt x="66804" y="16402"/>
                </a:cubicBezTo>
                <a:cubicBezTo>
                  <a:pt x="66804" y="16213"/>
                  <a:pt x="66597" y="16025"/>
                  <a:pt x="66804" y="15836"/>
                </a:cubicBezTo>
                <a:cubicBezTo>
                  <a:pt x="66804" y="15648"/>
                  <a:pt x="67010" y="15648"/>
                  <a:pt x="67216" y="15459"/>
                </a:cubicBezTo>
                <a:cubicBezTo>
                  <a:pt x="68453" y="14988"/>
                  <a:pt x="69278" y="14328"/>
                  <a:pt x="70103" y="13668"/>
                </a:cubicBezTo>
                <a:cubicBezTo>
                  <a:pt x="71752" y="12254"/>
                  <a:pt x="72577" y="10652"/>
                  <a:pt x="72783" y="9049"/>
                </a:cubicBezTo>
                <a:cubicBezTo>
                  <a:pt x="73195" y="7352"/>
                  <a:pt x="73195" y="5655"/>
                  <a:pt x="71958" y="4053"/>
                </a:cubicBezTo>
                <a:cubicBezTo>
                  <a:pt x="71134" y="2827"/>
                  <a:pt x="69484" y="1791"/>
                  <a:pt x="67216" y="1131"/>
                </a:cubicBezTo>
                <a:cubicBezTo>
                  <a:pt x="64123" y="188"/>
                  <a:pt x="60412" y="0"/>
                  <a:pt x="56907" y="377"/>
                </a:cubicBezTo>
                <a:cubicBezTo>
                  <a:pt x="54226" y="565"/>
                  <a:pt x="51752" y="1225"/>
                  <a:pt x="49896" y="2168"/>
                </a:cubicBezTo>
                <a:cubicBezTo>
                  <a:pt x="47628" y="3487"/>
                  <a:pt x="46804" y="5184"/>
                  <a:pt x="46804" y="6787"/>
                </a:cubicBezTo>
                <a:cubicBezTo>
                  <a:pt x="46597" y="8389"/>
                  <a:pt x="47010" y="10086"/>
                  <a:pt x="47835" y="11594"/>
                </a:cubicBezTo>
                <a:cubicBezTo>
                  <a:pt x="48247" y="12348"/>
                  <a:pt x="49072" y="13102"/>
                  <a:pt x="49896" y="13857"/>
                </a:cubicBezTo>
                <a:cubicBezTo>
                  <a:pt x="50309" y="14139"/>
                  <a:pt x="50515" y="14422"/>
                  <a:pt x="50927" y="14705"/>
                </a:cubicBezTo>
                <a:cubicBezTo>
                  <a:pt x="51546" y="14988"/>
                  <a:pt x="52164" y="15176"/>
                  <a:pt x="52577" y="15459"/>
                </a:cubicBezTo>
                <a:cubicBezTo>
                  <a:pt x="52989" y="15742"/>
                  <a:pt x="52783" y="16025"/>
                  <a:pt x="52783" y="16307"/>
                </a:cubicBezTo>
                <a:cubicBezTo>
                  <a:pt x="52783" y="16684"/>
                  <a:pt x="52783" y="17062"/>
                  <a:pt x="52783" y="17439"/>
                </a:cubicBezTo>
                <a:cubicBezTo>
                  <a:pt x="52577" y="18004"/>
                  <a:pt x="51958" y="18570"/>
                  <a:pt x="50927" y="18853"/>
                </a:cubicBezTo>
                <a:cubicBezTo>
                  <a:pt x="49484" y="19324"/>
                  <a:pt x="47422" y="19324"/>
                  <a:pt x="45773" y="19512"/>
                </a:cubicBezTo>
                <a:cubicBezTo>
                  <a:pt x="39175" y="20267"/>
                  <a:pt x="32371" y="22152"/>
                  <a:pt x="31134" y="25451"/>
                </a:cubicBezTo>
                <a:cubicBezTo>
                  <a:pt x="30927" y="26111"/>
                  <a:pt x="30927" y="26677"/>
                  <a:pt x="30927" y="27336"/>
                </a:cubicBezTo>
                <a:cubicBezTo>
                  <a:pt x="30721" y="27714"/>
                  <a:pt x="30721" y="28185"/>
                  <a:pt x="30515" y="28562"/>
                </a:cubicBezTo>
                <a:cubicBezTo>
                  <a:pt x="30309" y="29316"/>
                  <a:pt x="30103" y="30164"/>
                  <a:pt x="29896" y="31013"/>
                </a:cubicBezTo>
                <a:cubicBezTo>
                  <a:pt x="29072" y="32615"/>
                  <a:pt x="28247" y="34218"/>
                  <a:pt x="27628" y="35915"/>
                </a:cubicBezTo>
                <a:cubicBezTo>
                  <a:pt x="27216" y="36763"/>
                  <a:pt x="26804" y="37517"/>
                  <a:pt x="26597" y="38366"/>
                </a:cubicBezTo>
                <a:cubicBezTo>
                  <a:pt x="26185" y="38931"/>
                  <a:pt x="26185" y="39497"/>
                  <a:pt x="25773" y="40062"/>
                </a:cubicBezTo>
                <a:cubicBezTo>
                  <a:pt x="24948" y="41005"/>
                  <a:pt x="23092" y="41759"/>
                  <a:pt x="22061" y="42608"/>
                </a:cubicBezTo>
                <a:cubicBezTo>
                  <a:pt x="19381" y="44587"/>
                  <a:pt x="18350" y="47038"/>
                  <a:pt x="17113" y="49206"/>
                </a:cubicBezTo>
                <a:cubicBezTo>
                  <a:pt x="16907" y="49866"/>
                  <a:pt x="16494" y="50526"/>
                  <a:pt x="16082" y="51280"/>
                </a:cubicBezTo>
                <a:cubicBezTo>
                  <a:pt x="15670" y="51846"/>
                  <a:pt x="15463" y="52505"/>
                  <a:pt x="14845" y="53165"/>
                </a:cubicBezTo>
                <a:cubicBezTo>
                  <a:pt x="14639" y="53542"/>
                  <a:pt x="14226" y="53825"/>
                  <a:pt x="13814" y="54202"/>
                </a:cubicBezTo>
                <a:cubicBezTo>
                  <a:pt x="13608" y="54391"/>
                  <a:pt x="13608" y="54391"/>
                  <a:pt x="13195" y="54485"/>
                </a:cubicBezTo>
                <a:cubicBezTo>
                  <a:pt x="12989" y="54485"/>
                  <a:pt x="12577" y="54485"/>
                  <a:pt x="12164" y="54485"/>
                </a:cubicBezTo>
                <a:cubicBezTo>
                  <a:pt x="9278" y="54768"/>
                  <a:pt x="6804" y="55993"/>
                  <a:pt x="4948" y="57030"/>
                </a:cubicBezTo>
                <a:cubicBezTo>
                  <a:pt x="4123" y="57501"/>
                  <a:pt x="3092" y="58067"/>
                  <a:pt x="1855" y="58350"/>
                </a:cubicBezTo>
                <a:cubicBezTo>
                  <a:pt x="1237" y="58538"/>
                  <a:pt x="412" y="58727"/>
                  <a:pt x="206" y="59010"/>
                </a:cubicBezTo>
                <a:cubicBezTo>
                  <a:pt x="0" y="59198"/>
                  <a:pt x="206" y="59481"/>
                  <a:pt x="618" y="59575"/>
                </a:cubicBezTo>
                <a:cubicBezTo>
                  <a:pt x="1443" y="59952"/>
                  <a:pt x="3298" y="59764"/>
                  <a:pt x="4123" y="59575"/>
                </a:cubicBezTo>
                <a:cubicBezTo>
                  <a:pt x="4742" y="59387"/>
                  <a:pt x="5360" y="59198"/>
                  <a:pt x="5773" y="59010"/>
                </a:cubicBezTo>
                <a:cubicBezTo>
                  <a:pt x="5979" y="58915"/>
                  <a:pt x="6391" y="58538"/>
                  <a:pt x="6804" y="58633"/>
                </a:cubicBezTo>
                <a:cubicBezTo>
                  <a:pt x="6804" y="58821"/>
                  <a:pt x="6391" y="59104"/>
                  <a:pt x="6185" y="59293"/>
                </a:cubicBezTo>
                <a:cubicBezTo>
                  <a:pt x="5773" y="59764"/>
                  <a:pt x="5154" y="60141"/>
                  <a:pt x="4742" y="60518"/>
                </a:cubicBezTo>
                <a:cubicBezTo>
                  <a:pt x="3711" y="61366"/>
                  <a:pt x="2474" y="62120"/>
                  <a:pt x="1443" y="62969"/>
                </a:cubicBezTo>
                <a:cubicBezTo>
                  <a:pt x="1237" y="63252"/>
                  <a:pt x="824" y="63817"/>
                  <a:pt x="1649" y="64006"/>
                </a:cubicBezTo>
                <a:cubicBezTo>
                  <a:pt x="2474" y="64194"/>
                  <a:pt x="3298" y="63629"/>
                  <a:pt x="3711" y="63440"/>
                </a:cubicBezTo>
                <a:cubicBezTo>
                  <a:pt x="4742" y="62780"/>
                  <a:pt x="5979" y="62120"/>
                  <a:pt x="6804" y="61461"/>
                </a:cubicBezTo>
                <a:cubicBezTo>
                  <a:pt x="6185" y="62215"/>
                  <a:pt x="5154" y="62969"/>
                  <a:pt x="4329" y="63723"/>
                </a:cubicBezTo>
                <a:cubicBezTo>
                  <a:pt x="3917" y="64100"/>
                  <a:pt x="3505" y="64666"/>
                  <a:pt x="3711" y="65137"/>
                </a:cubicBezTo>
                <a:cubicBezTo>
                  <a:pt x="3711" y="65514"/>
                  <a:pt x="4536" y="65608"/>
                  <a:pt x="5154" y="65420"/>
                </a:cubicBezTo>
                <a:cubicBezTo>
                  <a:pt x="6597" y="65043"/>
                  <a:pt x="7216" y="64006"/>
                  <a:pt x="7835" y="63346"/>
                </a:cubicBezTo>
                <a:cubicBezTo>
                  <a:pt x="8453" y="62780"/>
                  <a:pt x="9072" y="62026"/>
                  <a:pt x="9896" y="61461"/>
                </a:cubicBezTo>
                <a:cubicBezTo>
                  <a:pt x="9896" y="62026"/>
                  <a:pt x="9278" y="62686"/>
                  <a:pt x="8659" y="63252"/>
                </a:cubicBezTo>
                <a:cubicBezTo>
                  <a:pt x="8453" y="63629"/>
                  <a:pt x="8041" y="64006"/>
                  <a:pt x="7628" y="64477"/>
                </a:cubicBezTo>
                <a:cubicBezTo>
                  <a:pt x="7422" y="64760"/>
                  <a:pt x="7216" y="65231"/>
                  <a:pt x="7422" y="65514"/>
                </a:cubicBezTo>
                <a:cubicBezTo>
                  <a:pt x="7835" y="65891"/>
                  <a:pt x="8865" y="65797"/>
                  <a:pt x="9278" y="65514"/>
                </a:cubicBezTo>
                <a:cubicBezTo>
                  <a:pt x="9896" y="65326"/>
                  <a:pt x="10309" y="64948"/>
                  <a:pt x="10515" y="64666"/>
                </a:cubicBezTo>
                <a:cubicBezTo>
                  <a:pt x="11340" y="63817"/>
                  <a:pt x="11958" y="63063"/>
                  <a:pt x="12783" y="62215"/>
                </a:cubicBezTo>
                <a:cubicBezTo>
                  <a:pt x="12371" y="62875"/>
                  <a:pt x="11958" y="63534"/>
                  <a:pt x="11958" y="64194"/>
                </a:cubicBezTo>
                <a:cubicBezTo>
                  <a:pt x="11958" y="64571"/>
                  <a:pt x="12371" y="65137"/>
                  <a:pt x="13608" y="64760"/>
                </a:cubicBezTo>
                <a:cubicBezTo>
                  <a:pt x="14226" y="64571"/>
                  <a:pt x="14432" y="64100"/>
                  <a:pt x="14639" y="63817"/>
                </a:cubicBezTo>
                <a:cubicBezTo>
                  <a:pt x="15257" y="63157"/>
                  <a:pt x="15463" y="62498"/>
                  <a:pt x="15876" y="61838"/>
                </a:cubicBezTo>
                <a:cubicBezTo>
                  <a:pt x="16288" y="61272"/>
                  <a:pt x="17113" y="60706"/>
                  <a:pt x="17731" y="60141"/>
                </a:cubicBezTo>
                <a:cubicBezTo>
                  <a:pt x="18556" y="59293"/>
                  <a:pt x="19381" y="58444"/>
                  <a:pt x="19793" y="57596"/>
                </a:cubicBezTo>
                <a:cubicBezTo>
                  <a:pt x="20000" y="57219"/>
                  <a:pt x="20000" y="56842"/>
                  <a:pt x="19793" y="56465"/>
                </a:cubicBezTo>
                <a:cubicBezTo>
                  <a:pt x="19793" y="56370"/>
                  <a:pt x="19587" y="56370"/>
                  <a:pt x="19793" y="56276"/>
                </a:cubicBezTo>
                <a:cubicBezTo>
                  <a:pt x="19793" y="56182"/>
                  <a:pt x="20000" y="56087"/>
                  <a:pt x="20000" y="55993"/>
                </a:cubicBezTo>
                <a:cubicBezTo>
                  <a:pt x="20412" y="55710"/>
                  <a:pt x="20824" y="55522"/>
                  <a:pt x="21030" y="55239"/>
                </a:cubicBezTo>
                <a:cubicBezTo>
                  <a:pt x="22680" y="54202"/>
                  <a:pt x="24329" y="53071"/>
                  <a:pt x="25773" y="51940"/>
                </a:cubicBezTo>
                <a:cubicBezTo>
                  <a:pt x="27422" y="50714"/>
                  <a:pt x="29072" y="49395"/>
                  <a:pt x="30721" y="48075"/>
                </a:cubicBezTo>
                <a:cubicBezTo>
                  <a:pt x="32164" y="46849"/>
                  <a:pt x="33608" y="45530"/>
                  <a:pt x="34226" y="44116"/>
                </a:cubicBezTo>
                <a:cubicBezTo>
                  <a:pt x="34432" y="43362"/>
                  <a:pt x="34845" y="42608"/>
                  <a:pt x="35670" y="41948"/>
                </a:cubicBezTo>
                <a:cubicBezTo>
                  <a:pt x="36494" y="41288"/>
                  <a:pt x="37525" y="40534"/>
                  <a:pt x="38144" y="39780"/>
                </a:cubicBezTo>
                <a:cubicBezTo>
                  <a:pt x="39381" y="38460"/>
                  <a:pt x="40412" y="37046"/>
                  <a:pt x="41443" y="35726"/>
                </a:cubicBezTo>
                <a:cubicBezTo>
                  <a:pt x="41855" y="36857"/>
                  <a:pt x="42474" y="37894"/>
                  <a:pt x="43298" y="39025"/>
                </a:cubicBezTo>
                <a:cubicBezTo>
                  <a:pt x="43917" y="40251"/>
                  <a:pt x="43917" y="41476"/>
                  <a:pt x="43505" y="42608"/>
                </a:cubicBezTo>
                <a:cubicBezTo>
                  <a:pt x="42680" y="44304"/>
                  <a:pt x="41443" y="45813"/>
                  <a:pt x="39793" y="47321"/>
                </a:cubicBezTo>
                <a:cubicBezTo>
                  <a:pt x="38350" y="48829"/>
                  <a:pt x="37113" y="50432"/>
                  <a:pt x="36288" y="52034"/>
                </a:cubicBezTo>
                <a:cubicBezTo>
                  <a:pt x="34432" y="55333"/>
                  <a:pt x="34226" y="58727"/>
                  <a:pt x="35257" y="62120"/>
                </a:cubicBezTo>
                <a:cubicBezTo>
                  <a:pt x="36288" y="65514"/>
                  <a:pt x="38350" y="68813"/>
                  <a:pt x="40412" y="72113"/>
                </a:cubicBezTo>
                <a:cubicBezTo>
                  <a:pt x="42268" y="75412"/>
                  <a:pt x="44329" y="78711"/>
                  <a:pt x="44329" y="82010"/>
                </a:cubicBezTo>
                <a:cubicBezTo>
                  <a:pt x="44329" y="83424"/>
                  <a:pt x="44329" y="84744"/>
                  <a:pt x="43917" y="86064"/>
                </a:cubicBezTo>
                <a:cubicBezTo>
                  <a:pt x="43711" y="87761"/>
                  <a:pt x="42886" y="89457"/>
                  <a:pt x="42680" y="91154"/>
                </a:cubicBezTo>
                <a:cubicBezTo>
                  <a:pt x="42474" y="92945"/>
                  <a:pt x="43092" y="94642"/>
                  <a:pt x="43711" y="96339"/>
                </a:cubicBezTo>
                <a:cubicBezTo>
                  <a:pt x="44536" y="98036"/>
                  <a:pt x="45360" y="99732"/>
                  <a:pt x="46185" y="101429"/>
                </a:cubicBezTo>
                <a:cubicBezTo>
                  <a:pt x="47216" y="103126"/>
                  <a:pt x="48041" y="104823"/>
                  <a:pt x="48865" y="106614"/>
                </a:cubicBezTo>
                <a:cubicBezTo>
                  <a:pt x="49690" y="108216"/>
                  <a:pt x="50515" y="109913"/>
                  <a:pt x="50927" y="111704"/>
                </a:cubicBezTo>
                <a:cubicBezTo>
                  <a:pt x="51134" y="112081"/>
                  <a:pt x="51340" y="112458"/>
                  <a:pt x="51134" y="112835"/>
                </a:cubicBezTo>
                <a:cubicBezTo>
                  <a:pt x="50927" y="113024"/>
                  <a:pt x="50103" y="114438"/>
                  <a:pt x="49690" y="114721"/>
                </a:cubicBezTo>
                <a:cubicBezTo>
                  <a:pt x="49484" y="115003"/>
                  <a:pt x="49072" y="115286"/>
                  <a:pt x="48453" y="115663"/>
                </a:cubicBezTo>
                <a:cubicBezTo>
                  <a:pt x="47835" y="115946"/>
                  <a:pt x="47216" y="116323"/>
                  <a:pt x="46391" y="116700"/>
                </a:cubicBezTo>
                <a:cubicBezTo>
                  <a:pt x="46185" y="116889"/>
                  <a:pt x="45773" y="117172"/>
                  <a:pt x="45567" y="117360"/>
                </a:cubicBezTo>
                <a:cubicBezTo>
                  <a:pt x="45360" y="117643"/>
                  <a:pt x="45360" y="117926"/>
                  <a:pt x="45360" y="118303"/>
                </a:cubicBezTo>
                <a:cubicBezTo>
                  <a:pt x="45567" y="118586"/>
                  <a:pt x="45979" y="118868"/>
                  <a:pt x="46597" y="119057"/>
                </a:cubicBezTo>
                <a:cubicBezTo>
                  <a:pt x="47010" y="119057"/>
                  <a:pt x="47216" y="119151"/>
                  <a:pt x="47628" y="119151"/>
                </a:cubicBezTo>
                <a:cubicBezTo>
                  <a:pt x="47835" y="119245"/>
                  <a:pt x="48041" y="119245"/>
                  <a:pt x="48247" y="119245"/>
                </a:cubicBezTo>
                <a:cubicBezTo>
                  <a:pt x="48659" y="119245"/>
                  <a:pt x="48659" y="119245"/>
                  <a:pt x="48659" y="119245"/>
                </a:cubicBezTo>
                <a:cubicBezTo>
                  <a:pt x="49278" y="119245"/>
                  <a:pt x="49690" y="119245"/>
                  <a:pt x="50309" y="119340"/>
                </a:cubicBezTo>
                <a:cubicBezTo>
                  <a:pt x="50721" y="119434"/>
                  <a:pt x="51134" y="119528"/>
                  <a:pt x="51752" y="119717"/>
                </a:cubicBezTo>
                <a:cubicBezTo>
                  <a:pt x="52371" y="119811"/>
                  <a:pt x="53195" y="119905"/>
                  <a:pt x="53814" y="119905"/>
                </a:cubicBezTo>
                <a:cubicBezTo>
                  <a:pt x="54020" y="119999"/>
                  <a:pt x="54432" y="119999"/>
                  <a:pt x="54639" y="119999"/>
                </a:cubicBezTo>
                <a:cubicBezTo>
                  <a:pt x="55051" y="119999"/>
                  <a:pt x="55257" y="119999"/>
                  <a:pt x="55670" y="119999"/>
                </a:cubicBezTo>
                <a:cubicBezTo>
                  <a:pt x="56907" y="119999"/>
                  <a:pt x="58144" y="119811"/>
                  <a:pt x="59175" y="119434"/>
                </a:cubicBezTo>
                <a:cubicBezTo>
                  <a:pt x="59587" y="119245"/>
                  <a:pt x="59793" y="119151"/>
                  <a:pt x="59793" y="118963"/>
                </a:cubicBezTo>
                <a:cubicBezTo>
                  <a:pt x="60000" y="119151"/>
                  <a:pt x="60206" y="119245"/>
                  <a:pt x="60618" y="119434"/>
                </a:cubicBezTo>
                <a:cubicBezTo>
                  <a:pt x="61649" y="119811"/>
                  <a:pt x="62886" y="119999"/>
                  <a:pt x="64123" y="119999"/>
                </a:cubicBezTo>
                <a:cubicBezTo>
                  <a:pt x="64536" y="119999"/>
                  <a:pt x="64742" y="119999"/>
                  <a:pt x="65154" y="119999"/>
                </a:cubicBezTo>
                <a:cubicBezTo>
                  <a:pt x="65360" y="119999"/>
                  <a:pt x="65773" y="119999"/>
                  <a:pt x="65979" y="119905"/>
                </a:cubicBezTo>
                <a:cubicBezTo>
                  <a:pt x="66597" y="119905"/>
                  <a:pt x="67422" y="119811"/>
                  <a:pt x="68041" y="119717"/>
                </a:cubicBezTo>
                <a:cubicBezTo>
                  <a:pt x="68659" y="119528"/>
                  <a:pt x="69072" y="119434"/>
                  <a:pt x="69484" y="119340"/>
                </a:cubicBezTo>
                <a:cubicBezTo>
                  <a:pt x="70103" y="119245"/>
                  <a:pt x="70515" y="119245"/>
                  <a:pt x="71134" y="119245"/>
                </a:cubicBezTo>
                <a:cubicBezTo>
                  <a:pt x="71546" y="119245"/>
                  <a:pt x="71546" y="119245"/>
                  <a:pt x="71546" y="119245"/>
                </a:cubicBezTo>
                <a:cubicBezTo>
                  <a:pt x="71752" y="119245"/>
                  <a:pt x="71958" y="119245"/>
                  <a:pt x="72164" y="119151"/>
                </a:cubicBezTo>
                <a:cubicBezTo>
                  <a:pt x="72577" y="119151"/>
                  <a:pt x="72783" y="119057"/>
                  <a:pt x="73195" y="119057"/>
                </a:cubicBezTo>
                <a:cubicBezTo>
                  <a:pt x="73814" y="118868"/>
                  <a:pt x="74226" y="118586"/>
                  <a:pt x="74432" y="118303"/>
                </a:cubicBezTo>
                <a:cubicBezTo>
                  <a:pt x="74432" y="117926"/>
                  <a:pt x="74432" y="117643"/>
                  <a:pt x="74226" y="117360"/>
                </a:cubicBezTo>
                <a:cubicBezTo>
                  <a:pt x="74020" y="117172"/>
                  <a:pt x="73608" y="116889"/>
                  <a:pt x="73402" y="116700"/>
                </a:cubicBezTo>
                <a:cubicBezTo>
                  <a:pt x="72577" y="116323"/>
                  <a:pt x="71958" y="115946"/>
                  <a:pt x="71340" y="115663"/>
                </a:cubicBezTo>
                <a:cubicBezTo>
                  <a:pt x="70721" y="115286"/>
                  <a:pt x="70309" y="115003"/>
                  <a:pt x="70103" y="114721"/>
                </a:cubicBezTo>
                <a:cubicBezTo>
                  <a:pt x="69690" y="114438"/>
                  <a:pt x="68659" y="113024"/>
                  <a:pt x="68659" y="112930"/>
                </a:cubicBezTo>
                <a:cubicBezTo>
                  <a:pt x="68453" y="112458"/>
                  <a:pt x="68659" y="111987"/>
                  <a:pt x="68659" y="111610"/>
                </a:cubicBezTo>
                <a:cubicBezTo>
                  <a:pt x="68865" y="110761"/>
                  <a:pt x="69278" y="109913"/>
                  <a:pt x="69690" y="109065"/>
                </a:cubicBezTo>
                <a:cubicBezTo>
                  <a:pt x="70309" y="107368"/>
                  <a:pt x="71340" y="105671"/>
                  <a:pt x="72164" y="103974"/>
                </a:cubicBezTo>
                <a:cubicBezTo>
                  <a:pt x="73814" y="100581"/>
                  <a:pt x="76082" y="97187"/>
                  <a:pt x="76907" y="93794"/>
                </a:cubicBezTo>
                <a:cubicBezTo>
                  <a:pt x="77319" y="92003"/>
                  <a:pt x="76907" y="90306"/>
                  <a:pt x="76494" y="88515"/>
                </a:cubicBezTo>
                <a:cubicBezTo>
                  <a:pt x="75876" y="86818"/>
                  <a:pt x="75463" y="85121"/>
                  <a:pt x="75463" y="83424"/>
                </a:cubicBezTo>
                <a:cubicBezTo>
                  <a:pt x="75257" y="80408"/>
                  <a:pt x="76288" y="77580"/>
                  <a:pt x="77938" y="74658"/>
                </a:cubicBezTo>
                <a:cubicBezTo>
                  <a:pt x="81443" y="68059"/>
                  <a:pt x="87010" y="61366"/>
                  <a:pt x="84536" y="54485"/>
                </a:cubicBezTo>
                <a:cubicBezTo>
                  <a:pt x="83917" y="52788"/>
                  <a:pt x="83092" y="51186"/>
                  <a:pt x="81855" y="49583"/>
                </a:cubicBezTo>
                <a:cubicBezTo>
                  <a:pt x="80618" y="47981"/>
                  <a:pt x="78969" y="46567"/>
                  <a:pt x="77731" y="45058"/>
                </a:cubicBezTo>
                <a:cubicBezTo>
                  <a:pt x="76494" y="43456"/>
                  <a:pt x="75670" y="41759"/>
                  <a:pt x="76082" y="40062"/>
                </a:cubicBezTo>
                <a:cubicBezTo>
                  <a:pt x="76288" y="39402"/>
                  <a:pt x="76701" y="38837"/>
                  <a:pt x="77113" y="38177"/>
                </a:cubicBezTo>
                <a:cubicBezTo>
                  <a:pt x="77525" y="37329"/>
                  <a:pt x="77938" y="36480"/>
                  <a:pt x="78350" y="35726"/>
                </a:cubicBezTo>
                <a:cubicBezTo>
                  <a:pt x="79175" y="36952"/>
                  <a:pt x="80000" y="38083"/>
                  <a:pt x="81030" y="39308"/>
                </a:cubicBezTo>
                <a:cubicBezTo>
                  <a:pt x="81649" y="39968"/>
                  <a:pt x="82268" y="40628"/>
                  <a:pt x="83092" y="41288"/>
                </a:cubicBezTo>
                <a:cubicBezTo>
                  <a:pt x="83917" y="41853"/>
                  <a:pt x="84536" y="42419"/>
                  <a:pt x="84948" y="43079"/>
                </a:cubicBezTo>
                <a:cubicBezTo>
                  <a:pt x="85360" y="43739"/>
                  <a:pt x="85567" y="44493"/>
                  <a:pt x="85979" y="45153"/>
                </a:cubicBezTo>
                <a:cubicBezTo>
                  <a:pt x="86391" y="45813"/>
                  <a:pt x="87216" y="46472"/>
                  <a:pt x="87835" y="47132"/>
                </a:cubicBezTo>
                <a:cubicBezTo>
                  <a:pt x="89278" y="48452"/>
                  <a:pt x="90927" y="49772"/>
                  <a:pt x="92783" y="50997"/>
                </a:cubicBezTo>
                <a:cubicBezTo>
                  <a:pt x="94226" y="52223"/>
                  <a:pt x="95876" y="53354"/>
                  <a:pt x="97525" y="54579"/>
                </a:cubicBezTo>
                <a:cubicBezTo>
                  <a:pt x="98144" y="55051"/>
                  <a:pt x="98969" y="55522"/>
                  <a:pt x="99587" y="55993"/>
                </a:cubicBezTo>
                <a:cubicBezTo>
                  <a:pt x="99793" y="56087"/>
                  <a:pt x="100000" y="56182"/>
                  <a:pt x="100000" y="56276"/>
                </a:cubicBezTo>
                <a:cubicBezTo>
                  <a:pt x="100000" y="56370"/>
                  <a:pt x="100000" y="56370"/>
                  <a:pt x="100000" y="56465"/>
                </a:cubicBezTo>
                <a:cubicBezTo>
                  <a:pt x="99793" y="56653"/>
                  <a:pt x="99793" y="56842"/>
                  <a:pt x="99793" y="57030"/>
                </a:cubicBezTo>
                <a:cubicBezTo>
                  <a:pt x="99793" y="58538"/>
                  <a:pt x="101855" y="59952"/>
                  <a:pt x="103298" y="61272"/>
                </a:cubicBezTo>
                <a:cubicBezTo>
                  <a:pt x="103917" y="61838"/>
                  <a:pt x="104123" y="62498"/>
                  <a:pt x="104536" y="63157"/>
                </a:cubicBezTo>
                <a:cubicBezTo>
                  <a:pt x="104948" y="63629"/>
                  <a:pt x="105154" y="64194"/>
                  <a:pt x="105773" y="64571"/>
                </a:cubicBezTo>
                <a:cubicBezTo>
                  <a:pt x="106597" y="65043"/>
                  <a:pt x="107628" y="64854"/>
                  <a:pt x="107835" y="64289"/>
                </a:cubicBezTo>
                <a:cubicBezTo>
                  <a:pt x="107835" y="63629"/>
                  <a:pt x="107422" y="62875"/>
                  <a:pt x="107010" y="62215"/>
                </a:cubicBezTo>
                <a:cubicBezTo>
                  <a:pt x="107835" y="63063"/>
                  <a:pt x="108453" y="63817"/>
                  <a:pt x="109072" y="64571"/>
                </a:cubicBezTo>
                <a:cubicBezTo>
                  <a:pt x="109484" y="64948"/>
                  <a:pt x="109690" y="65326"/>
                  <a:pt x="110309" y="65514"/>
                </a:cubicBezTo>
                <a:cubicBezTo>
                  <a:pt x="110927" y="65797"/>
                  <a:pt x="111752" y="65891"/>
                  <a:pt x="112164" y="65514"/>
                </a:cubicBezTo>
                <a:cubicBezTo>
                  <a:pt x="112577" y="65231"/>
                  <a:pt x="112164" y="64760"/>
                  <a:pt x="111958" y="64477"/>
                </a:cubicBezTo>
                <a:cubicBezTo>
                  <a:pt x="111752" y="64100"/>
                  <a:pt x="111340" y="63723"/>
                  <a:pt x="111134" y="63252"/>
                </a:cubicBezTo>
                <a:cubicBezTo>
                  <a:pt x="110515" y="62686"/>
                  <a:pt x="109896" y="62120"/>
                  <a:pt x="109690" y="61461"/>
                </a:cubicBezTo>
                <a:cubicBezTo>
                  <a:pt x="110721" y="62026"/>
                  <a:pt x="111340" y="62780"/>
                  <a:pt x="111958" y="63440"/>
                </a:cubicBezTo>
                <a:cubicBezTo>
                  <a:pt x="112577" y="64100"/>
                  <a:pt x="113195" y="65137"/>
                  <a:pt x="114639" y="65420"/>
                </a:cubicBezTo>
                <a:cubicBezTo>
                  <a:pt x="115257" y="65608"/>
                  <a:pt x="116082" y="65420"/>
                  <a:pt x="116082" y="65043"/>
                </a:cubicBezTo>
                <a:cubicBezTo>
                  <a:pt x="116288" y="64666"/>
                  <a:pt x="115670" y="64100"/>
                  <a:pt x="115257" y="63723"/>
                </a:cubicBezTo>
                <a:cubicBezTo>
                  <a:pt x="114639" y="62969"/>
                  <a:pt x="113608" y="62215"/>
                  <a:pt x="112783" y="61461"/>
                </a:cubicBezTo>
                <a:cubicBezTo>
                  <a:pt x="113814" y="62120"/>
                  <a:pt x="114845" y="62780"/>
                  <a:pt x="115876" y="63346"/>
                </a:cubicBezTo>
                <a:cubicBezTo>
                  <a:pt x="116288" y="63629"/>
                  <a:pt x="117113" y="64100"/>
                  <a:pt x="117938" y="64006"/>
                </a:cubicBezTo>
                <a:cubicBezTo>
                  <a:pt x="118969" y="63817"/>
                  <a:pt x="118556" y="63252"/>
                  <a:pt x="118144" y="62969"/>
                </a:cubicBezTo>
                <a:cubicBezTo>
                  <a:pt x="117319" y="62120"/>
                  <a:pt x="116082" y="61366"/>
                  <a:pt x="115051" y="60518"/>
                </a:cubicBezTo>
                <a:cubicBezTo>
                  <a:pt x="114432" y="60141"/>
                  <a:pt x="114020" y="59764"/>
                  <a:pt x="113608" y="59293"/>
                </a:cubicBezTo>
                <a:cubicBezTo>
                  <a:pt x="113402" y="59104"/>
                  <a:pt x="112989" y="58821"/>
                  <a:pt x="112989" y="58633"/>
                </a:cubicBezTo>
                <a:cubicBezTo>
                  <a:pt x="113402" y="58538"/>
                  <a:pt x="114226" y="59104"/>
                  <a:pt x="114639" y="59293"/>
                </a:cubicBezTo>
                <a:close/>
                <a:moveTo>
                  <a:pt x="59793" y="112364"/>
                </a:moveTo>
                <a:cubicBezTo>
                  <a:pt x="59587" y="112364"/>
                  <a:pt x="59175" y="111798"/>
                  <a:pt x="58969" y="111704"/>
                </a:cubicBezTo>
                <a:cubicBezTo>
                  <a:pt x="58762" y="111610"/>
                  <a:pt x="58556" y="111516"/>
                  <a:pt x="58556" y="111327"/>
                </a:cubicBezTo>
                <a:cubicBezTo>
                  <a:pt x="58350" y="111044"/>
                  <a:pt x="58556" y="110573"/>
                  <a:pt x="58556" y="110196"/>
                </a:cubicBezTo>
                <a:cubicBezTo>
                  <a:pt x="58350" y="109536"/>
                  <a:pt x="58350" y="108876"/>
                  <a:pt x="58350" y="108122"/>
                </a:cubicBezTo>
                <a:cubicBezTo>
                  <a:pt x="58350" y="106614"/>
                  <a:pt x="58350" y="105106"/>
                  <a:pt x="58556" y="103503"/>
                </a:cubicBezTo>
                <a:cubicBezTo>
                  <a:pt x="58762" y="101901"/>
                  <a:pt x="59381" y="100298"/>
                  <a:pt x="59587" y="98601"/>
                </a:cubicBezTo>
                <a:cubicBezTo>
                  <a:pt x="60206" y="95302"/>
                  <a:pt x="59793" y="91908"/>
                  <a:pt x="59381" y="88609"/>
                </a:cubicBezTo>
                <a:cubicBezTo>
                  <a:pt x="59175" y="87761"/>
                  <a:pt x="58969" y="86912"/>
                  <a:pt x="58762" y="86158"/>
                </a:cubicBezTo>
                <a:cubicBezTo>
                  <a:pt x="58762" y="85687"/>
                  <a:pt x="58556" y="85310"/>
                  <a:pt x="58762" y="84933"/>
                </a:cubicBezTo>
                <a:cubicBezTo>
                  <a:pt x="58762" y="84556"/>
                  <a:pt x="58969" y="84179"/>
                  <a:pt x="59175" y="83802"/>
                </a:cubicBezTo>
                <a:cubicBezTo>
                  <a:pt x="59587" y="82199"/>
                  <a:pt x="59793" y="80502"/>
                  <a:pt x="59793" y="78900"/>
                </a:cubicBezTo>
                <a:cubicBezTo>
                  <a:pt x="59793" y="77109"/>
                  <a:pt x="59381" y="75223"/>
                  <a:pt x="59381" y="73338"/>
                </a:cubicBezTo>
                <a:cubicBezTo>
                  <a:pt x="59587" y="71924"/>
                  <a:pt x="59793" y="70416"/>
                  <a:pt x="59793" y="68908"/>
                </a:cubicBezTo>
                <a:cubicBezTo>
                  <a:pt x="60000" y="70322"/>
                  <a:pt x="60206" y="71736"/>
                  <a:pt x="60206" y="73150"/>
                </a:cubicBezTo>
                <a:cubicBezTo>
                  <a:pt x="60412" y="74658"/>
                  <a:pt x="60000" y="76072"/>
                  <a:pt x="60000" y="77580"/>
                </a:cubicBezTo>
                <a:cubicBezTo>
                  <a:pt x="60000" y="79183"/>
                  <a:pt x="60000" y="80879"/>
                  <a:pt x="60412" y="82482"/>
                </a:cubicBezTo>
                <a:cubicBezTo>
                  <a:pt x="60618" y="83236"/>
                  <a:pt x="60824" y="84084"/>
                  <a:pt x="61030" y="84838"/>
                </a:cubicBezTo>
                <a:cubicBezTo>
                  <a:pt x="61237" y="85593"/>
                  <a:pt x="60824" y="86441"/>
                  <a:pt x="60618" y="87289"/>
                </a:cubicBezTo>
                <a:cubicBezTo>
                  <a:pt x="60000" y="90589"/>
                  <a:pt x="59793" y="93982"/>
                  <a:pt x="60000" y="97282"/>
                </a:cubicBezTo>
                <a:cubicBezTo>
                  <a:pt x="60206" y="98884"/>
                  <a:pt x="60618" y="100487"/>
                  <a:pt x="60824" y="102089"/>
                </a:cubicBezTo>
                <a:cubicBezTo>
                  <a:pt x="61237" y="103692"/>
                  <a:pt x="61443" y="105388"/>
                  <a:pt x="61443" y="106991"/>
                </a:cubicBezTo>
                <a:cubicBezTo>
                  <a:pt x="61443" y="107934"/>
                  <a:pt x="61443" y="108876"/>
                  <a:pt x="61237" y="109725"/>
                </a:cubicBezTo>
                <a:cubicBezTo>
                  <a:pt x="61237" y="110102"/>
                  <a:pt x="61237" y="110384"/>
                  <a:pt x="61237" y="110667"/>
                </a:cubicBezTo>
                <a:cubicBezTo>
                  <a:pt x="61237" y="110950"/>
                  <a:pt x="61237" y="111233"/>
                  <a:pt x="61030" y="111516"/>
                </a:cubicBezTo>
                <a:cubicBezTo>
                  <a:pt x="60824" y="111798"/>
                  <a:pt x="60206" y="112081"/>
                  <a:pt x="59793" y="112364"/>
                </a:cubicBezTo>
                <a:close/>
                <a:moveTo>
                  <a:pt x="112783" y="59293"/>
                </a:moveTo>
                <a:cubicBezTo>
                  <a:pt x="113402" y="60141"/>
                  <a:pt x="114432" y="60801"/>
                  <a:pt x="115257" y="61555"/>
                </a:cubicBezTo>
                <a:cubicBezTo>
                  <a:pt x="115670" y="61838"/>
                  <a:pt x="116082" y="62120"/>
                  <a:pt x="116494" y="62498"/>
                </a:cubicBezTo>
                <a:cubicBezTo>
                  <a:pt x="116907" y="62780"/>
                  <a:pt x="117938" y="63157"/>
                  <a:pt x="117731" y="63534"/>
                </a:cubicBezTo>
                <a:cubicBezTo>
                  <a:pt x="117731" y="63817"/>
                  <a:pt x="116907" y="63346"/>
                  <a:pt x="116701" y="63252"/>
                </a:cubicBezTo>
                <a:cubicBezTo>
                  <a:pt x="115876" y="62780"/>
                  <a:pt x="115257" y="62309"/>
                  <a:pt x="114432" y="61838"/>
                </a:cubicBezTo>
                <a:cubicBezTo>
                  <a:pt x="114020" y="61649"/>
                  <a:pt x="112371" y="60141"/>
                  <a:pt x="111546" y="60706"/>
                </a:cubicBezTo>
                <a:cubicBezTo>
                  <a:pt x="111134" y="61084"/>
                  <a:pt x="112371" y="61838"/>
                  <a:pt x="112577" y="62120"/>
                </a:cubicBezTo>
                <a:cubicBezTo>
                  <a:pt x="113608" y="62875"/>
                  <a:pt x="114639" y="63723"/>
                  <a:pt x="115257" y="64666"/>
                </a:cubicBezTo>
                <a:cubicBezTo>
                  <a:pt x="115257" y="64854"/>
                  <a:pt x="115463" y="65326"/>
                  <a:pt x="114845" y="65043"/>
                </a:cubicBezTo>
                <a:cubicBezTo>
                  <a:pt x="114020" y="64854"/>
                  <a:pt x="113608" y="64289"/>
                  <a:pt x="113402" y="64006"/>
                </a:cubicBezTo>
                <a:cubicBezTo>
                  <a:pt x="112577" y="63063"/>
                  <a:pt x="111752" y="62120"/>
                  <a:pt x="110515" y="61366"/>
                </a:cubicBezTo>
                <a:cubicBezTo>
                  <a:pt x="110309" y="61178"/>
                  <a:pt x="109690" y="60895"/>
                  <a:pt x="109278" y="61084"/>
                </a:cubicBezTo>
                <a:cubicBezTo>
                  <a:pt x="108865" y="61178"/>
                  <a:pt x="108865" y="61366"/>
                  <a:pt x="108865" y="61555"/>
                </a:cubicBezTo>
                <a:cubicBezTo>
                  <a:pt x="109072" y="62403"/>
                  <a:pt x="110309" y="63346"/>
                  <a:pt x="110927" y="64194"/>
                </a:cubicBezTo>
                <a:cubicBezTo>
                  <a:pt x="111134" y="64477"/>
                  <a:pt x="111752" y="64948"/>
                  <a:pt x="111546" y="65231"/>
                </a:cubicBezTo>
                <a:cubicBezTo>
                  <a:pt x="111340" y="65514"/>
                  <a:pt x="110927" y="65326"/>
                  <a:pt x="110721" y="65231"/>
                </a:cubicBezTo>
                <a:cubicBezTo>
                  <a:pt x="110103" y="64854"/>
                  <a:pt x="109896" y="64383"/>
                  <a:pt x="109484" y="63912"/>
                </a:cubicBezTo>
                <a:cubicBezTo>
                  <a:pt x="109072" y="63440"/>
                  <a:pt x="108659" y="62969"/>
                  <a:pt x="108041" y="62498"/>
                </a:cubicBezTo>
                <a:cubicBezTo>
                  <a:pt x="107835" y="62215"/>
                  <a:pt x="107422" y="61555"/>
                  <a:pt x="106597" y="61461"/>
                </a:cubicBezTo>
                <a:cubicBezTo>
                  <a:pt x="105360" y="61178"/>
                  <a:pt x="106391" y="62592"/>
                  <a:pt x="106391" y="62780"/>
                </a:cubicBezTo>
                <a:cubicBezTo>
                  <a:pt x="106597" y="63157"/>
                  <a:pt x="106804" y="63629"/>
                  <a:pt x="107010" y="64006"/>
                </a:cubicBezTo>
                <a:cubicBezTo>
                  <a:pt x="107010" y="64289"/>
                  <a:pt x="106804" y="64666"/>
                  <a:pt x="106391" y="64289"/>
                </a:cubicBezTo>
                <a:cubicBezTo>
                  <a:pt x="105154" y="63346"/>
                  <a:pt x="105154" y="62120"/>
                  <a:pt x="104123" y="61178"/>
                </a:cubicBezTo>
                <a:cubicBezTo>
                  <a:pt x="103298" y="60424"/>
                  <a:pt x="102474" y="59764"/>
                  <a:pt x="101855" y="59010"/>
                </a:cubicBezTo>
                <a:cubicBezTo>
                  <a:pt x="101237" y="58350"/>
                  <a:pt x="100206" y="57407"/>
                  <a:pt x="100618" y="56653"/>
                </a:cubicBezTo>
                <a:cubicBezTo>
                  <a:pt x="100824" y="56370"/>
                  <a:pt x="100824" y="56182"/>
                  <a:pt x="100618" y="56087"/>
                </a:cubicBezTo>
                <a:cubicBezTo>
                  <a:pt x="98556" y="54579"/>
                  <a:pt x="96701" y="53071"/>
                  <a:pt x="94639" y="51563"/>
                </a:cubicBezTo>
                <a:cubicBezTo>
                  <a:pt x="92164" y="49583"/>
                  <a:pt x="89278" y="47604"/>
                  <a:pt x="87628" y="45435"/>
                </a:cubicBezTo>
                <a:cubicBezTo>
                  <a:pt x="86804" y="44493"/>
                  <a:pt x="86597" y="43362"/>
                  <a:pt x="85773" y="42419"/>
                </a:cubicBezTo>
                <a:cubicBezTo>
                  <a:pt x="84948" y="41382"/>
                  <a:pt x="83505" y="40534"/>
                  <a:pt x="82474" y="39591"/>
                </a:cubicBezTo>
                <a:cubicBezTo>
                  <a:pt x="81443" y="38554"/>
                  <a:pt x="80618" y="37611"/>
                  <a:pt x="79793" y="36669"/>
                </a:cubicBezTo>
                <a:cubicBezTo>
                  <a:pt x="79587" y="36292"/>
                  <a:pt x="79381" y="36009"/>
                  <a:pt x="78969" y="35632"/>
                </a:cubicBezTo>
                <a:cubicBezTo>
                  <a:pt x="78969" y="35443"/>
                  <a:pt x="78556" y="35255"/>
                  <a:pt x="78556" y="35066"/>
                </a:cubicBezTo>
                <a:cubicBezTo>
                  <a:pt x="78556" y="34783"/>
                  <a:pt x="78762" y="34501"/>
                  <a:pt x="78762" y="34218"/>
                </a:cubicBezTo>
                <a:cubicBezTo>
                  <a:pt x="78969" y="33935"/>
                  <a:pt x="81030" y="29410"/>
                  <a:pt x="80206" y="29316"/>
                </a:cubicBezTo>
                <a:cubicBezTo>
                  <a:pt x="79587" y="29128"/>
                  <a:pt x="77113" y="36857"/>
                  <a:pt x="76082" y="38271"/>
                </a:cubicBezTo>
                <a:cubicBezTo>
                  <a:pt x="75670" y="39025"/>
                  <a:pt x="75257" y="39780"/>
                  <a:pt x="75051" y="40534"/>
                </a:cubicBezTo>
                <a:cubicBezTo>
                  <a:pt x="74845" y="42042"/>
                  <a:pt x="75670" y="43644"/>
                  <a:pt x="76701" y="45058"/>
                </a:cubicBezTo>
                <a:cubicBezTo>
                  <a:pt x="77938" y="46567"/>
                  <a:pt x="79381" y="47981"/>
                  <a:pt x="80618" y="49395"/>
                </a:cubicBezTo>
                <a:cubicBezTo>
                  <a:pt x="82886" y="52317"/>
                  <a:pt x="84329" y="55428"/>
                  <a:pt x="84123" y="58538"/>
                </a:cubicBezTo>
                <a:cubicBezTo>
                  <a:pt x="83917" y="61743"/>
                  <a:pt x="82268" y="64948"/>
                  <a:pt x="80618" y="68059"/>
                </a:cubicBezTo>
                <a:cubicBezTo>
                  <a:pt x="78762" y="71170"/>
                  <a:pt x="76494" y="74186"/>
                  <a:pt x="75257" y="77391"/>
                </a:cubicBezTo>
                <a:cubicBezTo>
                  <a:pt x="74020" y="80502"/>
                  <a:pt x="74020" y="83613"/>
                  <a:pt x="74639" y="86724"/>
                </a:cubicBezTo>
                <a:cubicBezTo>
                  <a:pt x="75051" y="88421"/>
                  <a:pt x="75876" y="89929"/>
                  <a:pt x="75876" y="91626"/>
                </a:cubicBezTo>
                <a:cubicBezTo>
                  <a:pt x="76082" y="93228"/>
                  <a:pt x="75463" y="94831"/>
                  <a:pt x="74845" y="96433"/>
                </a:cubicBezTo>
                <a:cubicBezTo>
                  <a:pt x="73402" y="99638"/>
                  <a:pt x="71546" y="102749"/>
                  <a:pt x="70103" y="105954"/>
                </a:cubicBezTo>
                <a:cubicBezTo>
                  <a:pt x="69278" y="107462"/>
                  <a:pt x="68659" y="108970"/>
                  <a:pt x="68041" y="110573"/>
                </a:cubicBezTo>
                <a:cubicBezTo>
                  <a:pt x="67835" y="111233"/>
                  <a:pt x="67422" y="112081"/>
                  <a:pt x="67628" y="112741"/>
                </a:cubicBezTo>
                <a:cubicBezTo>
                  <a:pt x="67628" y="113024"/>
                  <a:pt x="68865" y="114626"/>
                  <a:pt x="69278" y="114909"/>
                </a:cubicBezTo>
                <a:cubicBezTo>
                  <a:pt x="69484" y="115286"/>
                  <a:pt x="70103" y="115569"/>
                  <a:pt x="70721" y="115946"/>
                </a:cubicBezTo>
                <a:cubicBezTo>
                  <a:pt x="71340" y="116229"/>
                  <a:pt x="71958" y="116606"/>
                  <a:pt x="72577" y="116889"/>
                </a:cubicBezTo>
                <a:cubicBezTo>
                  <a:pt x="73195" y="117266"/>
                  <a:pt x="73608" y="117737"/>
                  <a:pt x="73402" y="118208"/>
                </a:cubicBezTo>
                <a:cubicBezTo>
                  <a:pt x="73195" y="118586"/>
                  <a:pt x="72164" y="118868"/>
                  <a:pt x="71134" y="118774"/>
                </a:cubicBezTo>
                <a:cubicBezTo>
                  <a:pt x="70515" y="118774"/>
                  <a:pt x="69896" y="118868"/>
                  <a:pt x="69278" y="118963"/>
                </a:cubicBezTo>
                <a:cubicBezTo>
                  <a:pt x="68453" y="119057"/>
                  <a:pt x="68041" y="119245"/>
                  <a:pt x="67628" y="119340"/>
                </a:cubicBezTo>
                <a:cubicBezTo>
                  <a:pt x="67010" y="119434"/>
                  <a:pt x="66597" y="119434"/>
                  <a:pt x="65979" y="119528"/>
                </a:cubicBezTo>
                <a:cubicBezTo>
                  <a:pt x="65567" y="119528"/>
                  <a:pt x="65360" y="119528"/>
                  <a:pt x="65154" y="119528"/>
                </a:cubicBezTo>
                <a:cubicBezTo>
                  <a:pt x="64742" y="119528"/>
                  <a:pt x="64536" y="119528"/>
                  <a:pt x="64123" y="119528"/>
                </a:cubicBezTo>
                <a:cubicBezTo>
                  <a:pt x="63092" y="119528"/>
                  <a:pt x="62061" y="119434"/>
                  <a:pt x="61237" y="119057"/>
                </a:cubicBezTo>
                <a:cubicBezTo>
                  <a:pt x="60824" y="118868"/>
                  <a:pt x="59793" y="118114"/>
                  <a:pt x="60412" y="116417"/>
                </a:cubicBezTo>
                <a:cubicBezTo>
                  <a:pt x="60412" y="116229"/>
                  <a:pt x="60206" y="113495"/>
                  <a:pt x="60824" y="112458"/>
                </a:cubicBezTo>
                <a:cubicBezTo>
                  <a:pt x="61030" y="112175"/>
                  <a:pt x="61649" y="111987"/>
                  <a:pt x="61855" y="111704"/>
                </a:cubicBezTo>
                <a:cubicBezTo>
                  <a:pt x="62268" y="111516"/>
                  <a:pt x="62268" y="111421"/>
                  <a:pt x="62268" y="111044"/>
                </a:cubicBezTo>
                <a:cubicBezTo>
                  <a:pt x="62268" y="110384"/>
                  <a:pt x="62268" y="109630"/>
                  <a:pt x="62474" y="108970"/>
                </a:cubicBezTo>
                <a:cubicBezTo>
                  <a:pt x="62474" y="106802"/>
                  <a:pt x="62474" y="104728"/>
                  <a:pt x="62061" y="102655"/>
                </a:cubicBezTo>
                <a:cubicBezTo>
                  <a:pt x="61855" y="101335"/>
                  <a:pt x="61649" y="100109"/>
                  <a:pt x="61237" y="98884"/>
                </a:cubicBezTo>
                <a:cubicBezTo>
                  <a:pt x="61030" y="97564"/>
                  <a:pt x="61030" y="96245"/>
                  <a:pt x="61030" y="94925"/>
                </a:cubicBezTo>
                <a:cubicBezTo>
                  <a:pt x="61030" y="92380"/>
                  <a:pt x="61443" y="89740"/>
                  <a:pt x="61855" y="87195"/>
                </a:cubicBezTo>
                <a:cubicBezTo>
                  <a:pt x="62061" y="86535"/>
                  <a:pt x="62268" y="85875"/>
                  <a:pt x="62268" y="85216"/>
                </a:cubicBezTo>
                <a:cubicBezTo>
                  <a:pt x="62268" y="84744"/>
                  <a:pt x="62061" y="84273"/>
                  <a:pt x="61855" y="83896"/>
                </a:cubicBezTo>
                <a:cubicBezTo>
                  <a:pt x="61443" y="82576"/>
                  <a:pt x="61237" y="81351"/>
                  <a:pt x="61237" y="80031"/>
                </a:cubicBezTo>
                <a:cubicBezTo>
                  <a:pt x="60824" y="77674"/>
                  <a:pt x="61443" y="75412"/>
                  <a:pt x="61237" y="73055"/>
                </a:cubicBezTo>
                <a:cubicBezTo>
                  <a:pt x="61237" y="71924"/>
                  <a:pt x="61030" y="70793"/>
                  <a:pt x="60824" y="69567"/>
                </a:cubicBezTo>
                <a:cubicBezTo>
                  <a:pt x="60824" y="68342"/>
                  <a:pt x="60206" y="60989"/>
                  <a:pt x="60206" y="60706"/>
                </a:cubicBezTo>
                <a:cubicBezTo>
                  <a:pt x="60618" y="60801"/>
                  <a:pt x="61649" y="61178"/>
                  <a:pt x="62268" y="61366"/>
                </a:cubicBezTo>
                <a:cubicBezTo>
                  <a:pt x="62680" y="61461"/>
                  <a:pt x="63298" y="61649"/>
                  <a:pt x="63917" y="61743"/>
                </a:cubicBezTo>
                <a:cubicBezTo>
                  <a:pt x="64536" y="61838"/>
                  <a:pt x="65154" y="61932"/>
                  <a:pt x="65979" y="62026"/>
                </a:cubicBezTo>
                <a:cubicBezTo>
                  <a:pt x="66597" y="62120"/>
                  <a:pt x="67422" y="62215"/>
                  <a:pt x="68247" y="62215"/>
                </a:cubicBezTo>
                <a:cubicBezTo>
                  <a:pt x="68659" y="62215"/>
                  <a:pt x="68865" y="62215"/>
                  <a:pt x="69278" y="62215"/>
                </a:cubicBezTo>
                <a:cubicBezTo>
                  <a:pt x="69690" y="62215"/>
                  <a:pt x="70103" y="62215"/>
                  <a:pt x="70515" y="62215"/>
                </a:cubicBezTo>
                <a:cubicBezTo>
                  <a:pt x="71546" y="62215"/>
                  <a:pt x="71546" y="62215"/>
                  <a:pt x="71546" y="62215"/>
                </a:cubicBezTo>
                <a:cubicBezTo>
                  <a:pt x="71958" y="62215"/>
                  <a:pt x="72371" y="62120"/>
                  <a:pt x="72783" y="62120"/>
                </a:cubicBezTo>
                <a:cubicBezTo>
                  <a:pt x="73195" y="62120"/>
                  <a:pt x="73608" y="62026"/>
                  <a:pt x="73814" y="62026"/>
                </a:cubicBezTo>
                <a:cubicBezTo>
                  <a:pt x="74226" y="61932"/>
                  <a:pt x="74639" y="61932"/>
                  <a:pt x="75051" y="61838"/>
                </a:cubicBezTo>
                <a:cubicBezTo>
                  <a:pt x="75257" y="61743"/>
                  <a:pt x="75670" y="61743"/>
                  <a:pt x="75876" y="61649"/>
                </a:cubicBezTo>
                <a:cubicBezTo>
                  <a:pt x="76288" y="61555"/>
                  <a:pt x="76494" y="61461"/>
                  <a:pt x="76907" y="61366"/>
                </a:cubicBezTo>
                <a:cubicBezTo>
                  <a:pt x="77319" y="61178"/>
                  <a:pt x="77938" y="60989"/>
                  <a:pt x="78350" y="60801"/>
                </a:cubicBezTo>
                <a:cubicBezTo>
                  <a:pt x="79175" y="60424"/>
                  <a:pt x="79587" y="59952"/>
                  <a:pt x="79793" y="59670"/>
                </a:cubicBezTo>
                <a:cubicBezTo>
                  <a:pt x="80000" y="59387"/>
                  <a:pt x="80000" y="59293"/>
                  <a:pt x="80000" y="59293"/>
                </a:cubicBezTo>
                <a:cubicBezTo>
                  <a:pt x="80000" y="59293"/>
                  <a:pt x="80000" y="59387"/>
                  <a:pt x="79587" y="59670"/>
                </a:cubicBezTo>
                <a:cubicBezTo>
                  <a:pt x="79175" y="59858"/>
                  <a:pt x="78556" y="60235"/>
                  <a:pt x="77731" y="60518"/>
                </a:cubicBezTo>
                <a:cubicBezTo>
                  <a:pt x="77525" y="60612"/>
                  <a:pt x="77319" y="60706"/>
                  <a:pt x="77113" y="60706"/>
                </a:cubicBezTo>
                <a:cubicBezTo>
                  <a:pt x="76701" y="60801"/>
                  <a:pt x="76494" y="60895"/>
                  <a:pt x="76288" y="60895"/>
                </a:cubicBezTo>
                <a:cubicBezTo>
                  <a:pt x="76082" y="60989"/>
                  <a:pt x="75670" y="61084"/>
                  <a:pt x="75463" y="61084"/>
                </a:cubicBezTo>
                <a:cubicBezTo>
                  <a:pt x="75051" y="61178"/>
                  <a:pt x="74845" y="61178"/>
                  <a:pt x="74432" y="61272"/>
                </a:cubicBezTo>
                <a:cubicBezTo>
                  <a:pt x="74226" y="61272"/>
                  <a:pt x="73814" y="61366"/>
                  <a:pt x="73608" y="61366"/>
                </a:cubicBezTo>
                <a:cubicBezTo>
                  <a:pt x="73195" y="61366"/>
                  <a:pt x="72989" y="61461"/>
                  <a:pt x="72577" y="61461"/>
                </a:cubicBezTo>
                <a:cubicBezTo>
                  <a:pt x="72164" y="61461"/>
                  <a:pt x="71958" y="61461"/>
                  <a:pt x="71546" y="61461"/>
                </a:cubicBezTo>
                <a:cubicBezTo>
                  <a:pt x="70515" y="61461"/>
                  <a:pt x="70515" y="61461"/>
                  <a:pt x="70515" y="61461"/>
                </a:cubicBezTo>
                <a:cubicBezTo>
                  <a:pt x="69896" y="61461"/>
                  <a:pt x="68865" y="61461"/>
                  <a:pt x="68247" y="61461"/>
                </a:cubicBezTo>
                <a:cubicBezTo>
                  <a:pt x="67628" y="61461"/>
                  <a:pt x="67010" y="61366"/>
                  <a:pt x="66391" y="61272"/>
                </a:cubicBezTo>
                <a:cubicBezTo>
                  <a:pt x="65567" y="61272"/>
                  <a:pt x="65154" y="61178"/>
                  <a:pt x="64536" y="61084"/>
                </a:cubicBezTo>
                <a:cubicBezTo>
                  <a:pt x="63917" y="60989"/>
                  <a:pt x="63505" y="60895"/>
                  <a:pt x="62886" y="60801"/>
                </a:cubicBezTo>
                <a:cubicBezTo>
                  <a:pt x="62061" y="60518"/>
                  <a:pt x="61237" y="60329"/>
                  <a:pt x="60824" y="60141"/>
                </a:cubicBezTo>
                <a:cubicBezTo>
                  <a:pt x="60618" y="60047"/>
                  <a:pt x="60412" y="58727"/>
                  <a:pt x="60412" y="58161"/>
                </a:cubicBezTo>
                <a:cubicBezTo>
                  <a:pt x="60412" y="57690"/>
                  <a:pt x="60412" y="57030"/>
                  <a:pt x="60412" y="56465"/>
                </a:cubicBezTo>
                <a:cubicBezTo>
                  <a:pt x="60206" y="55333"/>
                  <a:pt x="60206" y="54202"/>
                  <a:pt x="60000" y="53260"/>
                </a:cubicBezTo>
                <a:cubicBezTo>
                  <a:pt x="60000" y="52411"/>
                  <a:pt x="60000" y="51846"/>
                  <a:pt x="60000" y="51846"/>
                </a:cubicBezTo>
                <a:cubicBezTo>
                  <a:pt x="59793" y="51846"/>
                  <a:pt x="59793" y="51846"/>
                  <a:pt x="59793" y="51846"/>
                </a:cubicBezTo>
                <a:cubicBezTo>
                  <a:pt x="59793" y="51846"/>
                  <a:pt x="59793" y="52411"/>
                  <a:pt x="59587" y="53260"/>
                </a:cubicBezTo>
                <a:cubicBezTo>
                  <a:pt x="59587" y="54202"/>
                  <a:pt x="59381" y="55333"/>
                  <a:pt x="59381" y="56465"/>
                </a:cubicBezTo>
                <a:cubicBezTo>
                  <a:pt x="59381" y="57030"/>
                  <a:pt x="59175" y="57690"/>
                  <a:pt x="59175" y="58161"/>
                </a:cubicBezTo>
                <a:cubicBezTo>
                  <a:pt x="59175" y="58727"/>
                  <a:pt x="58969" y="60047"/>
                  <a:pt x="58762" y="60141"/>
                </a:cubicBezTo>
                <a:cubicBezTo>
                  <a:pt x="58350" y="60329"/>
                  <a:pt x="57731" y="60518"/>
                  <a:pt x="56701" y="60801"/>
                </a:cubicBezTo>
                <a:cubicBezTo>
                  <a:pt x="56288" y="60895"/>
                  <a:pt x="55876" y="60989"/>
                  <a:pt x="55257" y="61084"/>
                </a:cubicBezTo>
                <a:cubicBezTo>
                  <a:pt x="54639" y="61178"/>
                  <a:pt x="54020" y="61272"/>
                  <a:pt x="53402" y="61272"/>
                </a:cubicBezTo>
                <a:cubicBezTo>
                  <a:pt x="52783" y="61366"/>
                  <a:pt x="52164" y="61461"/>
                  <a:pt x="51340" y="61461"/>
                </a:cubicBezTo>
                <a:cubicBezTo>
                  <a:pt x="50721" y="61461"/>
                  <a:pt x="49896" y="61461"/>
                  <a:pt x="49278" y="61461"/>
                </a:cubicBezTo>
                <a:cubicBezTo>
                  <a:pt x="48247" y="61461"/>
                  <a:pt x="48247" y="61461"/>
                  <a:pt x="48247" y="61461"/>
                </a:cubicBezTo>
                <a:cubicBezTo>
                  <a:pt x="47835" y="61461"/>
                  <a:pt x="47422" y="61461"/>
                  <a:pt x="47216" y="61461"/>
                </a:cubicBezTo>
                <a:cubicBezTo>
                  <a:pt x="46804" y="61461"/>
                  <a:pt x="46597" y="61366"/>
                  <a:pt x="46185" y="61366"/>
                </a:cubicBezTo>
                <a:cubicBezTo>
                  <a:pt x="45773" y="61366"/>
                  <a:pt x="45567" y="61272"/>
                  <a:pt x="45154" y="61272"/>
                </a:cubicBezTo>
                <a:cubicBezTo>
                  <a:pt x="44948" y="61178"/>
                  <a:pt x="44536" y="61178"/>
                  <a:pt x="44329" y="61084"/>
                </a:cubicBezTo>
                <a:cubicBezTo>
                  <a:pt x="43917" y="61084"/>
                  <a:pt x="43711" y="60989"/>
                  <a:pt x="43505" y="60895"/>
                </a:cubicBezTo>
                <a:cubicBezTo>
                  <a:pt x="43092" y="60895"/>
                  <a:pt x="42886" y="60801"/>
                  <a:pt x="42680" y="60706"/>
                </a:cubicBezTo>
                <a:cubicBezTo>
                  <a:pt x="42474" y="60706"/>
                  <a:pt x="42268" y="60612"/>
                  <a:pt x="42061" y="60518"/>
                </a:cubicBezTo>
                <a:cubicBezTo>
                  <a:pt x="41237" y="60235"/>
                  <a:pt x="40618" y="59858"/>
                  <a:pt x="40206" y="59670"/>
                </a:cubicBezTo>
                <a:cubicBezTo>
                  <a:pt x="39793" y="59387"/>
                  <a:pt x="39587" y="59293"/>
                  <a:pt x="39587" y="59293"/>
                </a:cubicBezTo>
                <a:cubicBezTo>
                  <a:pt x="39587" y="59293"/>
                  <a:pt x="39793" y="59387"/>
                  <a:pt x="40000" y="59670"/>
                </a:cubicBezTo>
                <a:cubicBezTo>
                  <a:pt x="40206" y="59952"/>
                  <a:pt x="40618" y="60424"/>
                  <a:pt x="41443" y="60801"/>
                </a:cubicBezTo>
                <a:cubicBezTo>
                  <a:pt x="41855" y="60989"/>
                  <a:pt x="42268" y="61178"/>
                  <a:pt x="42886" y="61366"/>
                </a:cubicBezTo>
                <a:cubicBezTo>
                  <a:pt x="43092" y="61461"/>
                  <a:pt x="43505" y="61555"/>
                  <a:pt x="43711" y="61649"/>
                </a:cubicBezTo>
                <a:cubicBezTo>
                  <a:pt x="44123" y="61743"/>
                  <a:pt x="44329" y="61743"/>
                  <a:pt x="44742" y="61838"/>
                </a:cubicBezTo>
                <a:cubicBezTo>
                  <a:pt x="45154" y="61932"/>
                  <a:pt x="45360" y="61932"/>
                  <a:pt x="45773" y="62026"/>
                </a:cubicBezTo>
                <a:cubicBezTo>
                  <a:pt x="46185" y="62026"/>
                  <a:pt x="46597" y="62120"/>
                  <a:pt x="47010" y="62120"/>
                </a:cubicBezTo>
                <a:cubicBezTo>
                  <a:pt x="47216" y="62120"/>
                  <a:pt x="47628" y="62215"/>
                  <a:pt x="48041" y="62215"/>
                </a:cubicBezTo>
                <a:cubicBezTo>
                  <a:pt x="49278" y="62215"/>
                  <a:pt x="49278" y="62215"/>
                  <a:pt x="49278" y="62215"/>
                </a:cubicBezTo>
                <a:cubicBezTo>
                  <a:pt x="49690" y="62215"/>
                  <a:pt x="50103" y="62215"/>
                  <a:pt x="50309" y="62215"/>
                </a:cubicBezTo>
                <a:cubicBezTo>
                  <a:pt x="50721" y="62215"/>
                  <a:pt x="51134" y="62215"/>
                  <a:pt x="51546" y="62215"/>
                </a:cubicBezTo>
                <a:cubicBezTo>
                  <a:pt x="52371" y="62215"/>
                  <a:pt x="52989" y="62120"/>
                  <a:pt x="53814" y="62026"/>
                </a:cubicBezTo>
                <a:cubicBezTo>
                  <a:pt x="54432" y="61932"/>
                  <a:pt x="55257" y="61838"/>
                  <a:pt x="55876" y="61743"/>
                </a:cubicBezTo>
                <a:cubicBezTo>
                  <a:pt x="56494" y="61649"/>
                  <a:pt x="56907" y="61461"/>
                  <a:pt x="57525" y="61366"/>
                </a:cubicBezTo>
                <a:cubicBezTo>
                  <a:pt x="57938" y="61178"/>
                  <a:pt x="58969" y="60801"/>
                  <a:pt x="59381" y="60706"/>
                </a:cubicBezTo>
                <a:cubicBezTo>
                  <a:pt x="59381" y="61649"/>
                  <a:pt x="58969" y="68908"/>
                  <a:pt x="58762" y="71453"/>
                </a:cubicBezTo>
                <a:cubicBezTo>
                  <a:pt x="58556" y="72395"/>
                  <a:pt x="58350" y="73338"/>
                  <a:pt x="58350" y="74186"/>
                </a:cubicBezTo>
                <a:cubicBezTo>
                  <a:pt x="58350" y="75506"/>
                  <a:pt x="58762" y="76826"/>
                  <a:pt x="58762" y="78051"/>
                </a:cubicBezTo>
                <a:cubicBezTo>
                  <a:pt x="58762" y="79371"/>
                  <a:pt x="58556" y="80691"/>
                  <a:pt x="58350" y="82010"/>
                </a:cubicBezTo>
                <a:cubicBezTo>
                  <a:pt x="58144" y="82576"/>
                  <a:pt x="58144" y="83142"/>
                  <a:pt x="57938" y="83802"/>
                </a:cubicBezTo>
                <a:cubicBezTo>
                  <a:pt x="57731" y="84273"/>
                  <a:pt x="57525" y="84744"/>
                  <a:pt x="57525" y="85216"/>
                </a:cubicBezTo>
                <a:cubicBezTo>
                  <a:pt x="57319" y="85875"/>
                  <a:pt x="57731" y="86535"/>
                  <a:pt x="57731" y="87101"/>
                </a:cubicBezTo>
                <a:cubicBezTo>
                  <a:pt x="57938" y="87761"/>
                  <a:pt x="58144" y="88421"/>
                  <a:pt x="58144" y="88986"/>
                </a:cubicBezTo>
                <a:cubicBezTo>
                  <a:pt x="58350" y="90306"/>
                  <a:pt x="58556" y="91626"/>
                  <a:pt x="58556" y="92945"/>
                </a:cubicBezTo>
                <a:cubicBezTo>
                  <a:pt x="58762" y="95490"/>
                  <a:pt x="58556" y="98036"/>
                  <a:pt x="57938" y="100675"/>
                </a:cubicBezTo>
                <a:cubicBezTo>
                  <a:pt x="57319" y="103126"/>
                  <a:pt x="57113" y="105671"/>
                  <a:pt x="57319" y="108216"/>
                </a:cubicBezTo>
                <a:cubicBezTo>
                  <a:pt x="57319" y="108688"/>
                  <a:pt x="57319" y="109253"/>
                  <a:pt x="57319" y="109725"/>
                </a:cubicBezTo>
                <a:cubicBezTo>
                  <a:pt x="57525" y="110196"/>
                  <a:pt x="57525" y="110573"/>
                  <a:pt x="57525" y="111044"/>
                </a:cubicBezTo>
                <a:cubicBezTo>
                  <a:pt x="57525" y="111327"/>
                  <a:pt x="57525" y="111516"/>
                  <a:pt x="57938" y="111704"/>
                </a:cubicBezTo>
                <a:cubicBezTo>
                  <a:pt x="58144" y="111987"/>
                  <a:pt x="58762" y="112175"/>
                  <a:pt x="58762" y="112458"/>
                </a:cubicBezTo>
                <a:cubicBezTo>
                  <a:pt x="59381" y="113684"/>
                  <a:pt x="59381" y="116323"/>
                  <a:pt x="59587" y="116606"/>
                </a:cubicBezTo>
                <a:cubicBezTo>
                  <a:pt x="59587" y="118208"/>
                  <a:pt x="58969" y="118868"/>
                  <a:pt x="58556" y="119057"/>
                </a:cubicBezTo>
                <a:cubicBezTo>
                  <a:pt x="57731" y="119434"/>
                  <a:pt x="56701" y="119528"/>
                  <a:pt x="55670" y="119528"/>
                </a:cubicBezTo>
                <a:cubicBezTo>
                  <a:pt x="55257" y="119528"/>
                  <a:pt x="55051" y="119528"/>
                  <a:pt x="54639" y="119528"/>
                </a:cubicBezTo>
                <a:cubicBezTo>
                  <a:pt x="54432" y="119528"/>
                  <a:pt x="54226" y="119528"/>
                  <a:pt x="53814" y="119528"/>
                </a:cubicBezTo>
                <a:cubicBezTo>
                  <a:pt x="53195" y="119434"/>
                  <a:pt x="52783" y="119434"/>
                  <a:pt x="52164" y="119340"/>
                </a:cubicBezTo>
                <a:cubicBezTo>
                  <a:pt x="51752" y="119245"/>
                  <a:pt x="51340" y="119057"/>
                  <a:pt x="50515" y="118963"/>
                </a:cubicBezTo>
                <a:cubicBezTo>
                  <a:pt x="49896" y="118868"/>
                  <a:pt x="49278" y="118774"/>
                  <a:pt x="48659" y="118774"/>
                </a:cubicBezTo>
                <a:cubicBezTo>
                  <a:pt x="47422" y="118868"/>
                  <a:pt x="46597" y="118586"/>
                  <a:pt x="46391" y="118208"/>
                </a:cubicBezTo>
                <a:cubicBezTo>
                  <a:pt x="46185" y="117737"/>
                  <a:pt x="46597" y="117266"/>
                  <a:pt x="47216" y="116889"/>
                </a:cubicBezTo>
                <a:cubicBezTo>
                  <a:pt x="47835" y="116606"/>
                  <a:pt x="48453" y="116229"/>
                  <a:pt x="49072" y="115946"/>
                </a:cubicBezTo>
                <a:cubicBezTo>
                  <a:pt x="49690" y="115569"/>
                  <a:pt x="50309" y="115286"/>
                  <a:pt x="50515" y="114909"/>
                </a:cubicBezTo>
                <a:cubicBezTo>
                  <a:pt x="50927" y="114626"/>
                  <a:pt x="51958" y="113118"/>
                  <a:pt x="52164" y="112741"/>
                </a:cubicBezTo>
                <a:cubicBezTo>
                  <a:pt x="52371" y="112081"/>
                  <a:pt x="51958" y="111233"/>
                  <a:pt x="51752" y="110573"/>
                </a:cubicBezTo>
                <a:cubicBezTo>
                  <a:pt x="51340" y="109819"/>
                  <a:pt x="51134" y="109065"/>
                  <a:pt x="50721" y="108216"/>
                </a:cubicBezTo>
                <a:cubicBezTo>
                  <a:pt x="49278" y="105106"/>
                  <a:pt x="47628" y="101901"/>
                  <a:pt x="45979" y="98790"/>
                </a:cubicBezTo>
                <a:cubicBezTo>
                  <a:pt x="45154" y="97187"/>
                  <a:pt x="44329" y="95585"/>
                  <a:pt x="43917" y="93982"/>
                </a:cubicBezTo>
                <a:cubicBezTo>
                  <a:pt x="43505" y="92285"/>
                  <a:pt x="43711" y="90683"/>
                  <a:pt x="44329" y="89080"/>
                </a:cubicBezTo>
                <a:cubicBezTo>
                  <a:pt x="45154" y="85970"/>
                  <a:pt x="45979" y="82765"/>
                  <a:pt x="45154" y="79654"/>
                </a:cubicBezTo>
                <a:cubicBezTo>
                  <a:pt x="44536" y="76449"/>
                  <a:pt x="42474" y="73432"/>
                  <a:pt x="40618" y="70322"/>
                </a:cubicBezTo>
                <a:cubicBezTo>
                  <a:pt x="38556" y="67211"/>
                  <a:pt x="36701" y="64100"/>
                  <a:pt x="35876" y="60895"/>
                </a:cubicBezTo>
                <a:cubicBezTo>
                  <a:pt x="35257" y="57690"/>
                  <a:pt x="35670" y="54579"/>
                  <a:pt x="37525" y="51563"/>
                </a:cubicBezTo>
                <a:cubicBezTo>
                  <a:pt x="38556" y="50054"/>
                  <a:pt x="39587" y="48641"/>
                  <a:pt x="41030" y="47227"/>
                </a:cubicBezTo>
                <a:cubicBezTo>
                  <a:pt x="42474" y="45813"/>
                  <a:pt x="43711" y="44399"/>
                  <a:pt x="44329" y="42796"/>
                </a:cubicBezTo>
                <a:cubicBezTo>
                  <a:pt x="44742" y="41571"/>
                  <a:pt x="44742" y="40251"/>
                  <a:pt x="44123" y="39025"/>
                </a:cubicBezTo>
                <a:cubicBezTo>
                  <a:pt x="43505" y="38083"/>
                  <a:pt x="42886" y="37234"/>
                  <a:pt x="42474" y="36292"/>
                </a:cubicBezTo>
                <a:cubicBezTo>
                  <a:pt x="42061" y="35538"/>
                  <a:pt x="40000" y="29222"/>
                  <a:pt x="39381" y="29316"/>
                </a:cubicBezTo>
                <a:cubicBezTo>
                  <a:pt x="38762" y="29316"/>
                  <a:pt x="40412" y="33275"/>
                  <a:pt x="40618" y="33558"/>
                </a:cubicBezTo>
                <a:cubicBezTo>
                  <a:pt x="40824" y="33747"/>
                  <a:pt x="40824" y="34124"/>
                  <a:pt x="40824" y="34406"/>
                </a:cubicBezTo>
                <a:cubicBezTo>
                  <a:pt x="41030" y="34689"/>
                  <a:pt x="41237" y="34972"/>
                  <a:pt x="41030" y="35255"/>
                </a:cubicBezTo>
                <a:cubicBezTo>
                  <a:pt x="40824" y="35538"/>
                  <a:pt x="40618" y="35820"/>
                  <a:pt x="40412" y="36103"/>
                </a:cubicBezTo>
                <a:cubicBezTo>
                  <a:pt x="39587" y="36952"/>
                  <a:pt x="38762" y="37894"/>
                  <a:pt x="37938" y="38837"/>
                </a:cubicBezTo>
                <a:cubicBezTo>
                  <a:pt x="37113" y="39780"/>
                  <a:pt x="35876" y="40722"/>
                  <a:pt x="34639" y="41665"/>
                </a:cubicBezTo>
                <a:cubicBezTo>
                  <a:pt x="33608" y="42608"/>
                  <a:pt x="33195" y="43644"/>
                  <a:pt x="32577" y="44681"/>
                </a:cubicBezTo>
                <a:cubicBezTo>
                  <a:pt x="31340" y="46849"/>
                  <a:pt x="28453" y="48829"/>
                  <a:pt x="25979" y="50809"/>
                </a:cubicBezTo>
                <a:cubicBezTo>
                  <a:pt x="23711" y="52600"/>
                  <a:pt x="21443" y="54296"/>
                  <a:pt x="19175" y="56087"/>
                </a:cubicBezTo>
                <a:cubicBezTo>
                  <a:pt x="18762" y="56370"/>
                  <a:pt x="18969" y="56559"/>
                  <a:pt x="19175" y="56842"/>
                </a:cubicBezTo>
                <a:cubicBezTo>
                  <a:pt x="19175" y="57219"/>
                  <a:pt x="18969" y="57784"/>
                  <a:pt x="18556" y="58161"/>
                </a:cubicBezTo>
                <a:cubicBezTo>
                  <a:pt x="17938" y="59104"/>
                  <a:pt x="16907" y="60047"/>
                  <a:pt x="15876" y="60989"/>
                </a:cubicBezTo>
                <a:cubicBezTo>
                  <a:pt x="15257" y="61461"/>
                  <a:pt x="14845" y="62120"/>
                  <a:pt x="14639" y="62686"/>
                </a:cubicBezTo>
                <a:cubicBezTo>
                  <a:pt x="14432" y="62969"/>
                  <a:pt x="14226" y="63346"/>
                  <a:pt x="14020" y="63629"/>
                </a:cubicBezTo>
                <a:cubicBezTo>
                  <a:pt x="13814" y="63912"/>
                  <a:pt x="13608" y="64194"/>
                  <a:pt x="13195" y="64383"/>
                </a:cubicBezTo>
                <a:cubicBezTo>
                  <a:pt x="12371" y="64760"/>
                  <a:pt x="12783" y="63817"/>
                  <a:pt x="12989" y="63629"/>
                </a:cubicBezTo>
                <a:cubicBezTo>
                  <a:pt x="13195" y="63063"/>
                  <a:pt x="13402" y="62592"/>
                  <a:pt x="13608" y="62026"/>
                </a:cubicBezTo>
                <a:cubicBezTo>
                  <a:pt x="13814" y="61838"/>
                  <a:pt x="13814" y="61366"/>
                  <a:pt x="13195" y="61366"/>
                </a:cubicBezTo>
                <a:cubicBezTo>
                  <a:pt x="12989" y="61461"/>
                  <a:pt x="12783" y="61555"/>
                  <a:pt x="12577" y="61649"/>
                </a:cubicBezTo>
                <a:cubicBezTo>
                  <a:pt x="12164" y="61838"/>
                  <a:pt x="11958" y="62215"/>
                  <a:pt x="11546" y="62498"/>
                </a:cubicBezTo>
                <a:cubicBezTo>
                  <a:pt x="10927" y="63063"/>
                  <a:pt x="10515" y="63723"/>
                  <a:pt x="9896" y="64289"/>
                </a:cubicBezTo>
                <a:cubicBezTo>
                  <a:pt x="9690" y="64477"/>
                  <a:pt x="9072" y="65514"/>
                  <a:pt x="8247" y="65326"/>
                </a:cubicBezTo>
                <a:cubicBezTo>
                  <a:pt x="8041" y="65326"/>
                  <a:pt x="8247" y="64948"/>
                  <a:pt x="8247" y="64854"/>
                </a:cubicBezTo>
                <a:cubicBezTo>
                  <a:pt x="8865" y="63723"/>
                  <a:pt x="10515" y="62686"/>
                  <a:pt x="10721" y="61555"/>
                </a:cubicBezTo>
                <a:cubicBezTo>
                  <a:pt x="10927" y="61366"/>
                  <a:pt x="10927" y="61178"/>
                  <a:pt x="10515" y="61084"/>
                </a:cubicBezTo>
                <a:cubicBezTo>
                  <a:pt x="9690" y="60895"/>
                  <a:pt x="9072" y="61461"/>
                  <a:pt x="8659" y="61649"/>
                </a:cubicBezTo>
                <a:cubicBezTo>
                  <a:pt x="7422" y="62686"/>
                  <a:pt x="6804" y="63817"/>
                  <a:pt x="5360" y="64854"/>
                </a:cubicBezTo>
                <a:cubicBezTo>
                  <a:pt x="4948" y="65043"/>
                  <a:pt x="4329" y="65326"/>
                  <a:pt x="4329" y="64854"/>
                </a:cubicBezTo>
                <a:cubicBezTo>
                  <a:pt x="4536" y="64383"/>
                  <a:pt x="5154" y="63912"/>
                  <a:pt x="5567" y="63534"/>
                </a:cubicBezTo>
                <a:cubicBezTo>
                  <a:pt x="6185" y="62969"/>
                  <a:pt x="6804" y="62403"/>
                  <a:pt x="7422" y="61838"/>
                </a:cubicBezTo>
                <a:cubicBezTo>
                  <a:pt x="7628" y="61555"/>
                  <a:pt x="8247" y="61178"/>
                  <a:pt x="8247" y="60895"/>
                </a:cubicBezTo>
                <a:cubicBezTo>
                  <a:pt x="8247" y="60801"/>
                  <a:pt x="8041" y="60612"/>
                  <a:pt x="7628" y="60612"/>
                </a:cubicBezTo>
                <a:cubicBezTo>
                  <a:pt x="6804" y="60612"/>
                  <a:pt x="5979" y="61366"/>
                  <a:pt x="5567" y="61649"/>
                </a:cubicBezTo>
                <a:cubicBezTo>
                  <a:pt x="4742" y="62120"/>
                  <a:pt x="3917" y="62686"/>
                  <a:pt x="3092" y="63157"/>
                </a:cubicBezTo>
                <a:cubicBezTo>
                  <a:pt x="2886" y="63252"/>
                  <a:pt x="1649" y="64006"/>
                  <a:pt x="2061" y="63346"/>
                </a:cubicBezTo>
                <a:cubicBezTo>
                  <a:pt x="2268" y="62969"/>
                  <a:pt x="2886" y="62592"/>
                  <a:pt x="3505" y="62309"/>
                </a:cubicBezTo>
                <a:cubicBezTo>
                  <a:pt x="3917" y="61838"/>
                  <a:pt x="4536" y="61461"/>
                  <a:pt x="4948" y="61084"/>
                </a:cubicBezTo>
                <a:cubicBezTo>
                  <a:pt x="5979" y="60329"/>
                  <a:pt x="7216" y="59575"/>
                  <a:pt x="7422" y="58727"/>
                </a:cubicBezTo>
                <a:cubicBezTo>
                  <a:pt x="7628" y="58256"/>
                  <a:pt x="6597" y="58067"/>
                  <a:pt x="5773" y="58444"/>
                </a:cubicBezTo>
                <a:cubicBezTo>
                  <a:pt x="5360" y="58538"/>
                  <a:pt x="5154" y="58821"/>
                  <a:pt x="4742" y="58915"/>
                </a:cubicBezTo>
                <a:cubicBezTo>
                  <a:pt x="4123" y="59198"/>
                  <a:pt x="3298" y="59293"/>
                  <a:pt x="2474" y="59387"/>
                </a:cubicBezTo>
                <a:cubicBezTo>
                  <a:pt x="1855" y="59387"/>
                  <a:pt x="0" y="59293"/>
                  <a:pt x="1237" y="58915"/>
                </a:cubicBezTo>
                <a:cubicBezTo>
                  <a:pt x="2061" y="58727"/>
                  <a:pt x="2680" y="58633"/>
                  <a:pt x="3298" y="58350"/>
                </a:cubicBezTo>
                <a:cubicBezTo>
                  <a:pt x="3917" y="58161"/>
                  <a:pt x="4329" y="57879"/>
                  <a:pt x="4948" y="57690"/>
                </a:cubicBezTo>
                <a:cubicBezTo>
                  <a:pt x="6804" y="56653"/>
                  <a:pt x="8659" y="55522"/>
                  <a:pt x="11546" y="54956"/>
                </a:cubicBezTo>
                <a:cubicBezTo>
                  <a:pt x="12371" y="54862"/>
                  <a:pt x="13814" y="54956"/>
                  <a:pt x="14226" y="54579"/>
                </a:cubicBezTo>
                <a:cubicBezTo>
                  <a:pt x="15257" y="53919"/>
                  <a:pt x="15670" y="53165"/>
                  <a:pt x="16082" y="52505"/>
                </a:cubicBezTo>
                <a:cubicBezTo>
                  <a:pt x="16907" y="51563"/>
                  <a:pt x="17319" y="50620"/>
                  <a:pt x="17938" y="49677"/>
                </a:cubicBezTo>
                <a:cubicBezTo>
                  <a:pt x="18969" y="47886"/>
                  <a:pt x="19793" y="46095"/>
                  <a:pt x="21443" y="44399"/>
                </a:cubicBezTo>
                <a:cubicBezTo>
                  <a:pt x="22061" y="43739"/>
                  <a:pt x="22680" y="43079"/>
                  <a:pt x="23505" y="42513"/>
                </a:cubicBezTo>
                <a:cubicBezTo>
                  <a:pt x="24123" y="42136"/>
                  <a:pt x="24948" y="41759"/>
                  <a:pt x="25567" y="41382"/>
                </a:cubicBezTo>
                <a:cubicBezTo>
                  <a:pt x="27422" y="40062"/>
                  <a:pt x="27628" y="38554"/>
                  <a:pt x="28247" y="37046"/>
                </a:cubicBezTo>
                <a:cubicBezTo>
                  <a:pt x="29072" y="35066"/>
                  <a:pt x="30103" y="33181"/>
                  <a:pt x="30927" y="31201"/>
                </a:cubicBezTo>
                <a:cubicBezTo>
                  <a:pt x="31546" y="30070"/>
                  <a:pt x="31752" y="28939"/>
                  <a:pt x="31958" y="27714"/>
                </a:cubicBezTo>
                <a:cubicBezTo>
                  <a:pt x="31958" y="27336"/>
                  <a:pt x="31958" y="26959"/>
                  <a:pt x="31958" y="26488"/>
                </a:cubicBezTo>
                <a:cubicBezTo>
                  <a:pt x="32164" y="25734"/>
                  <a:pt x="32371" y="24980"/>
                  <a:pt x="33195" y="24226"/>
                </a:cubicBezTo>
                <a:cubicBezTo>
                  <a:pt x="34639" y="22717"/>
                  <a:pt x="37525" y="21586"/>
                  <a:pt x="40618" y="20832"/>
                </a:cubicBezTo>
                <a:cubicBezTo>
                  <a:pt x="42474" y="20455"/>
                  <a:pt x="44536" y="20078"/>
                  <a:pt x="46804" y="19890"/>
                </a:cubicBezTo>
                <a:cubicBezTo>
                  <a:pt x="48865" y="19607"/>
                  <a:pt x="50927" y="19512"/>
                  <a:pt x="52371" y="18664"/>
                </a:cubicBezTo>
                <a:cubicBezTo>
                  <a:pt x="53814" y="17816"/>
                  <a:pt x="53608" y="16967"/>
                  <a:pt x="53608" y="15930"/>
                </a:cubicBezTo>
                <a:cubicBezTo>
                  <a:pt x="53608" y="15553"/>
                  <a:pt x="53608" y="15553"/>
                  <a:pt x="52371" y="14988"/>
                </a:cubicBezTo>
                <a:cubicBezTo>
                  <a:pt x="50309" y="13857"/>
                  <a:pt x="49278" y="12443"/>
                  <a:pt x="48453" y="11123"/>
                </a:cubicBezTo>
                <a:cubicBezTo>
                  <a:pt x="47628" y="9615"/>
                  <a:pt x="47422" y="8012"/>
                  <a:pt x="47835" y="6504"/>
                </a:cubicBezTo>
                <a:cubicBezTo>
                  <a:pt x="48041" y="5090"/>
                  <a:pt x="48865" y="3676"/>
                  <a:pt x="50721" y="2545"/>
                </a:cubicBezTo>
                <a:cubicBezTo>
                  <a:pt x="52783" y="1413"/>
                  <a:pt x="55876" y="848"/>
                  <a:pt x="59175" y="754"/>
                </a:cubicBezTo>
                <a:cubicBezTo>
                  <a:pt x="62474" y="754"/>
                  <a:pt x="65773" y="1036"/>
                  <a:pt x="68041" y="2168"/>
                </a:cubicBezTo>
                <a:cubicBezTo>
                  <a:pt x="70309" y="3110"/>
                  <a:pt x="71340" y="4524"/>
                  <a:pt x="71752" y="5938"/>
                </a:cubicBezTo>
                <a:cubicBezTo>
                  <a:pt x="72577" y="8766"/>
                  <a:pt x="71958" y="12065"/>
                  <a:pt x="68041" y="14516"/>
                </a:cubicBezTo>
                <a:cubicBezTo>
                  <a:pt x="67010" y="15176"/>
                  <a:pt x="65979" y="15459"/>
                  <a:pt x="65979" y="16025"/>
                </a:cubicBezTo>
                <a:cubicBezTo>
                  <a:pt x="65979" y="16873"/>
                  <a:pt x="65773" y="17627"/>
                  <a:pt x="66804" y="18381"/>
                </a:cubicBezTo>
                <a:cubicBezTo>
                  <a:pt x="67835" y="19135"/>
                  <a:pt x="69278" y="19418"/>
                  <a:pt x="71134" y="19607"/>
                </a:cubicBezTo>
                <a:cubicBezTo>
                  <a:pt x="73195" y="19890"/>
                  <a:pt x="75051" y="20078"/>
                  <a:pt x="76907" y="20455"/>
                </a:cubicBezTo>
                <a:cubicBezTo>
                  <a:pt x="80206" y="21021"/>
                  <a:pt x="83505" y="21963"/>
                  <a:pt x="85567" y="23283"/>
                </a:cubicBezTo>
                <a:cubicBezTo>
                  <a:pt x="86391" y="23943"/>
                  <a:pt x="87010" y="24697"/>
                  <a:pt x="87422" y="25451"/>
                </a:cubicBezTo>
                <a:cubicBezTo>
                  <a:pt x="87628" y="26111"/>
                  <a:pt x="87628" y="26771"/>
                  <a:pt x="87628" y="27336"/>
                </a:cubicBezTo>
                <a:cubicBezTo>
                  <a:pt x="88041" y="30164"/>
                  <a:pt x="89484" y="32898"/>
                  <a:pt x="90927" y="35726"/>
                </a:cubicBezTo>
                <a:cubicBezTo>
                  <a:pt x="91340" y="36669"/>
                  <a:pt x="91752" y="37611"/>
                  <a:pt x="92164" y="38648"/>
                </a:cubicBezTo>
                <a:cubicBezTo>
                  <a:pt x="92371" y="39214"/>
                  <a:pt x="92577" y="39780"/>
                  <a:pt x="92989" y="40345"/>
                </a:cubicBezTo>
                <a:cubicBezTo>
                  <a:pt x="94020" y="41382"/>
                  <a:pt x="95876" y="42136"/>
                  <a:pt x="97113" y="43173"/>
                </a:cubicBezTo>
                <a:cubicBezTo>
                  <a:pt x="99175" y="44964"/>
                  <a:pt x="100206" y="47038"/>
                  <a:pt x="101443" y="49018"/>
                </a:cubicBezTo>
                <a:cubicBezTo>
                  <a:pt x="102061" y="50054"/>
                  <a:pt x="102474" y="51091"/>
                  <a:pt x="103298" y="52128"/>
                </a:cubicBezTo>
                <a:cubicBezTo>
                  <a:pt x="103711" y="52977"/>
                  <a:pt x="104329" y="53825"/>
                  <a:pt x="105567" y="54579"/>
                </a:cubicBezTo>
                <a:cubicBezTo>
                  <a:pt x="106391" y="55051"/>
                  <a:pt x="107422" y="54768"/>
                  <a:pt x="108659" y="55051"/>
                </a:cubicBezTo>
                <a:cubicBezTo>
                  <a:pt x="110927" y="55522"/>
                  <a:pt x="112577" y="56465"/>
                  <a:pt x="114020" y="57219"/>
                </a:cubicBezTo>
                <a:cubicBezTo>
                  <a:pt x="114845" y="57596"/>
                  <a:pt x="115463" y="57973"/>
                  <a:pt x="116288" y="58256"/>
                </a:cubicBezTo>
                <a:cubicBezTo>
                  <a:pt x="116701" y="58444"/>
                  <a:pt x="117319" y="58633"/>
                  <a:pt x="117731" y="58821"/>
                </a:cubicBezTo>
                <a:cubicBezTo>
                  <a:pt x="118144" y="58821"/>
                  <a:pt x="118969" y="59010"/>
                  <a:pt x="118762" y="59198"/>
                </a:cubicBezTo>
                <a:cubicBezTo>
                  <a:pt x="118556" y="59481"/>
                  <a:pt x="117113" y="59387"/>
                  <a:pt x="116701" y="59293"/>
                </a:cubicBezTo>
                <a:cubicBezTo>
                  <a:pt x="115463" y="59198"/>
                  <a:pt x="114845" y="58821"/>
                  <a:pt x="114020" y="58444"/>
                </a:cubicBezTo>
                <a:cubicBezTo>
                  <a:pt x="113402" y="58161"/>
                  <a:pt x="112164" y="58161"/>
                  <a:pt x="112164" y="58633"/>
                </a:cubicBezTo>
                <a:cubicBezTo>
                  <a:pt x="112164" y="58821"/>
                  <a:pt x="112371" y="59104"/>
                  <a:pt x="112783" y="59293"/>
                </a:cubicBezTo>
                <a:close/>
                <a:moveTo>
                  <a:pt x="91340" y="42608"/>
                </a:moveTo>
                <a:cubicBezTo>
                  <a:pt x="91134" y="42608"/>
                  <a:pt x="90927" y="42608"/>
                  <a:pt x="90721" y="42608"/>
                </a:cubicBezTo>
                <a:cubicBezTo>
                  <a:pt x="90721" y="42608"/>
                  <a:pt x="90515" y="42608"/>
                  <a:pt x="90309" y="42702"/>
                </a:cubicBezTo>
                <a:cubicBezTo>
                  <a:pt x="90103" y="42702"/>
                  <a:pt x="89896" y="42702"/>
                  <a:pt x="89690" y="42702"/>
                </a:cubicBezTo>
                <a:cubicBezTo>
                  <a:pt x="89484" y="42702"/>
                  <a:pt x="89278" y="42608"/>
                  <a:pt x="89072" y="42608"/>
                </a:cubicBezTo>
                <a:cubicBezTo>
                  <a:pt x="88865" y="42608"/>
                  <a:pt x="88659" y="42608"/>
                  <a:pt x="88659" y="42608"/>
                </a:cubicBezTo>
                <a:cubicBezTo>
                  <a:pt x="88453" y="42513"/>
                  <a:pt x="88247" y="42513"/>
                  <a:pt x="88041" y="42419"/>
                </a:cubicBezTo>
                <a:cubicBezTo>
                  <a:pt x="87835" y="42325"/>
                  <a:pt x="87422" y="42230"/>
                  <a:pt x="87216" y="42136"/>
                </a:cubicBezTo>
                <a:cubicBezTo>
                  <a:pt x="86804" y="41948"/>
                  <a:pt x="86597" y="41759"/>
                  <a:pt x="86597" y="41759"/>
                </a:cubicBezTo>
                <a:cubicBezTo>
                  <a:pt x="86597" y="41759"/>
                  <a:pt x="86597" y="41948"/>
                  <a:pt x="86804" y="42230"/>
                </a:cubicBezTo>
                <a:cubicBezTo>
                  <a:pt x="87010" y="42325"/>
                  <a:pt x="87010" y="42419"/>
                  <a:pt x="87216" y="42513"/>
                </a:cubicBezTo>
                <a:cubicBezTo>
                  <a:pt x="87216" y="42608"/>
                  <a:pt x="87422" y="42608"/>
                  <a:pt x="87628" y="42702"/>
                </a:cubicBezTo>
                <a:cubicBezTo>
                  <a:pt x="87835" y="42796"/>
                  <a:pt x="88041" y="42890"/>
                  <a:pt x="88247" y="42890"/>
                </a:cubicBezTo>
                <a:cubicBezTo>
                  <a:pt x="88453" y="42985"/>
                  <a:pt x="88659" y="42985"/>
                  <a:pt x="88865" y="42985"/>
                </a:cubicBezTo>
                <a:cubicBezTo>
                  <a:pt x="89278" y="42985"/>
                  <a:pt x="89484" y="43079"/>
                  <a:pt x="89690" y="43079"/>
                </a:cubicBezTo>
                <a:cubicBezTo>
                  <a:pt x="89896" y="42985"/>
                  <a:pt x="90103" y="42985"/>
                  <a:pt x="90309" y="42985"/>
                </a:cubicBezTo>
                <a:cubicBezTo>
                  <a:pt x="90927" y="42985"/>
                  <a:pt x="91134" y="42890"/>
                  <a:pt x="91546" y="42796"/>
                </a:cubicBezTo>
                <a:cubicBezTo>
                  <a:pt x="91752" y="42702"/>
                  <a:pt x="91958" y="42608"/>
                  <a:pt x="92164" y="42513"/>
                </a:cubicBezTo>
                <a:cubicBezTo>
                  <a:pt x="92371" y="42513"/>
                  <a:pt x="92371" y="42419"/>
                  <a:pt x="92371" y="42419"/>
                </a:cubicBezTo>
                <a:cubicBezTo>
                  <a:pt x="92371" y="42419"/>
                  <a:pt x="92371" y="42513"/>
                  <a:pt x="92164" y="42513"/>
                </a:cubicBezTo>
                <a:cubicBezTo>
                  <a:pt x="91958" y="42513"/>
                  <a:pt x="91752" y="42513"/>
                  <a:pt x="91340" y="42608"/>
                </a:cubicBezTo>
                <a:close/>
                <a:moveTo>
                  <a:pt x="66185" y="114532"/>
                </a:moveTo>
                <a:cubicBezTo>
                  <a:pt x="65773" y="113872"/>
                  <a:pt x="65567" y="113307"/>
                  <a:pt x="65567" y="112835"/>
                </a:cubicBezTo>
                <a:cubicBezTo>
                  <a:pt x="65567" y="112647"/>
                  <a:pt x="65360" y="112647"/>
                  <a:pt x="65360" y="112835"/>
                </a:cubicBezTo>
                <a:cubicBezTo>
                  <a:pt x="65360" y="113307"/>
                  <a:pt x="65567" y="113872"/>
                  <a:pt x="65773" y="114532"/>
                </a:cubicBezTo>
                <a:cubicBezTo>
                  <a:pt x="66185" y="115286"/>
                  <a:pt x="66597" y="116040"/>
                  <a:pt x="66804" y="116889"/>
                </a:cubicBezTo>
                <a:cubicBezTo>
                  <a:pt x="67010" y="117360"/>
                  <a:pt x="67010" y="117831"/>
                  <a:pt x="66804" y="118208"/>
                </a:cubicBezTo>
                <a:cubicBezTo>
                  <a:pt x="66597" y="118397"/>
                  <a:pt x="66391" y="118586"/>
                  <a:pt x="66185" y="118774"/>
                </a:cubicBezTo>
                <a:cubicBezTo>
                  <a:pt x="65773" y="118868"/>
                  <a:pt x="65360" y="118963"/>
                  <a:pt x="64948" y="118963"/>
                </a:cubicBezTo>
                <a:cubicBezTo>
                  <a:pt x="64536" y="118963"/>
                  <a:pt x="63917" y="118963"/>
                  <a:pt x="63505" y="118963"/>
                </a:cubicBezTo>
                <a:cubicBezTo>
                  <a:pt x="63298" y="118963"/>
                  <a:pt x="62886" y="118868"/>
                  <a:pt x="62680" y="118868"/>
                </a:cubicBezTo>
                <a:cubicBezTo>
                  <a:pt x="62474" y="118868"/>
                  <a:pt x="62268" y="118868"/>
                  <a:pt x="62268" y="118774"/>
                </a:cubicBezTo>
                <a:cubicBezTo>
                  <a:pt x="61855" y="118680"/>
                  <a:pt x="61649" y="118491"/>
                  <a:pt x="61649" y="118303"/>
                </a:cubicBezTo>
                <a:cubicBezTo>
                  <a:pt x="61443" y="118020"/>
                  <a:pt x="61443" y="117831"/>
                  <a:pt x="61443" y="117643"/>
                </a:cubicBezTo>
                <a:cubicBezTo>
                  <a:pt x="61443" y="117172"/>
                  <a:pt x="61649" y="116794"/>
                  <a:pt x="61649" y="116417"/>
                </a:cubicBezTo>
                <a:cubicBezTo>
                  <a:pt x="61855" y="115946"/>
                  <a:pt x="62061" y="115663"/>
                  <a:pt x="62268" y="115286"/>
                </a:cubicBezTo>
                <a:cubicBezTo>
                  <a:pt x="62474" y="114909"/>
                  <a:pt x="62474" y="114626"/>
                  <a:pt x="62474" y="114344"/>
                </a:cubicBezTo>
                <a:cubicBezTo>
                  <a:pt x="62680" y="114061"/>
                  <a:pt x="62680" y="113778"/>
                  <a:pt x="62680" y="113589"/>
                </a:cubicBezTo>
                <a:cubicBezTo>
                  <a:pt x="62680" y="113212"/>
                  <a:pt x="62680" y="113212"/>
                  <a:pt x="62474" y="113589"/>
                </a:cubicBezTo>
                <a:cubicBezTo>
                  <a:pt x="62474" y="113778"/>
                  <a:pt x="62474" y="114061"/>
                  <a:pt x="62268" y="114344"/>
                </a:cubicBezTo>
                <a:cubicBezTo>
                  <a:pt x="62268" y="114626"/>
                  <a:pt x="62061" y="114909"/>
                  <a:pt x="61855" y="115286"/>
                </a:cubicBezTo>
                <a:cubicBezTo>
                  <a:pt x="61649" y="115569"/>
                  <a:pt x="61443" y="115946"/>
                  <a:pt x="61237" y="116323"/>
                </a:cubicBezTo>
                <a:cubicBezTo>
                  <a:pt x="61030" y="116700"/>
                  <a:pt x="60824" y="117172"/>
                  <a:pt x="60824" y="117643"/>
                </a:cubicBezTo>
                <a:cubicBezTo>
                  <a:pt x="60824" y="117831"/>
                  <a:pt x="60824" y="118114"/>
                  <a:pt x="61030" y="118303"/>
                </a:cubicBezTo>
                <a:cubicBezTo>
                  <a:pt x="61030" y="118586"/>
                  <a:pt x="61443" y="118774"/>
                  <a:pt x="61855" y="118963"/>
                </a:cubicBezTo>
                <a:cubicBezTo>
                  <a:pt x="62061" y="119057"/>
                  <a:pt x="62268" y="119151"/>
                  <a:pt x="62680" y="119151"/>
                </a:cubicBezTo>
                <a:cubicBezTo>
                  <a:pt x="62886" y="119245"/>
                  <a:pt x="63092" y="119245"/>
                  <a:pt x="63298" y="119245"/>
                </a:cubicBezTo>
                <a:cubicBezTo>
                  <a:pt x="63917" y="119245"/>
                  <a:pt x="64536" y="119340"/>
                  <a:pt x="64948" y="119245"/>
                </a:cubicBezTo>
                <a:cubicBezTo>
                  <a:pt x="65567" y="119245"/>
                  <a:pt x="66185" y="119151"/>
                  <a:pt x="66597" y="118963"/>
                </a:cubicBezTo>
                <a:cubicBezTo>
                  <a:pt x="67010" y="118774"/>
                  <a:pt x="67216" y="118491"/>
                  <a:pt x="67422" y="118303"/>
                </a:cubicBezTo>
                <a:cubicBezTo>
                  <a:pt x="67628" y="117831"/>
                  <a:pt x="67628" y="117360"/>
                  <a:pt x="67422" y="116889"/>
                </a:cubicBezTo>
                <a:cubicBezTo>
                  <a:pt x="67216" y="116040"/>
                  <a:pt x="66597" y="115192"/>
                  <a:pt x="66185" y="114532"/>
                </a:cubicBezTo>
                <a:close/>
                <a:moveTo>
                  <a:pt x="64536" y="84933"/>
                </a:moveTo>
                <a:cubicBezTo>
                  <a:pt x="66804" y="84556"/>
                  <a:pt x="69278" y="84461"/>
                  <a:pt x="71546" y="84933"/>
                </a:cubicBezTo>
                <a:cubicBezTo>
                  <a:pt x="71752" y="84933"/>
                  <a:pt x="71958" y="85027"/>
                  <a:pt x="72164" y="85027"/>
                </a:cubicBezTo>
                <a:cubicBezTo>
                  <a:pt x="70103" y="84084"/>
                  <a:pt x="66597" y="83896"/>
                  <a:pt x="64536" y="84933"/>
                </a:cubicBezTo>
                <a:close/>
                <a:moveTo>
                  <a:pt x="63298" y="15082"/>
                </a:moveTo>
                <a:cubicBezTo>
                  <a:pt x="63505" y="15082"/>
                  <a:pt x="63711" y="15082"/>
                  <a:pt x="63917" y="15082"/>
                </a:cubicBezTo>
                <a:cubicBezTo>
                  <a:pt x="64123" y="15176"/>
                  <a:pt x="64123" y="15176"/>
                  <a:pt x="64123" y="15176"/>
                </a:cubicBezTo>
                <a:cubicBezTo>
                  <a:pt x="64123" y="15176"/>
                  <a:pt x="64123" y="15082"/>
                  <a:pt x="63917" y="15082"/>
                </a:cubicBezTo>
                <a:cubicBezTo>
                  <a:pt x="63711" y="14988"/>
                  <a:pt x="63298" y="14893"/>
                  <a:pt x="62886" y="14799"/>
                </a:cubicBezTo>
                <a:cubicBezTo>
                  <a:pt x="62680" y="14799"/>
                  <a:pt x="62474" y="14705"/>
                  <a:pt x="62268" y="14705"/>
                </a:cubicBezTo>
                <a:cubicBezTo>
                  <a:pt x="62061" y="14705"/>
                  <a:pt x="61855" y="14611"/>
                  <a:pt x="61649" y="14611"/>
                </a:cubicBezTo>
                <a:cubicBezTo>
                  <a:pt x="61237" y="14611"/>
                  <a:pt x="61030" y="14611"/>
                  <a:pt x="60824" y="14516"/>
                </a:cubicBezTo>
                <a:cubicBezTo>
                  <a:pt x="60412" y="14516"/>
                  <a:pt x="60206" y="14516"/>
                  <a:pt x="60000" y="14516"/>
                </a:cubicBezTo>
                <a:cubicBezTo>
                  <a:pt x="58762" y="14516"/>
                  <a:pt x="57525" y="14611"/>
                  <a:pt x="56907" y="14799"/>
                </a:cubicBezTo>
                <a:cubicBezTo>
                  <a:pt x="56082" y="14988"/>
                  <a:pt x="55670" y="15176"/>
                  <a:pt x="55670" y="15176"/>
                </a:cubicBezTo>
                <a:cubicBezTo>
                  <a:pt x="55670" y="15176"/>
                  <a:pt x="56082" y="15082"/>
                  <a:pt x="56907" y="14988"/>
                </a:cubicBezTo>
                <a:cubicBezTo>
                  <a:pt x="57319" y="14988"/>
                  <a:pt x="57938" y="14893"/>
                  <a:pt x="58350" y="14893"/>
                </a:cubicBezTo>
                <a:cubicBezTo>
                  <a:pt x="58762" y="14893"/>
                  <a:pt x="59381" y="14893"/>
                  <a:pt x="60000" y="14893"/>
                </a:cubicBezTo>
                <a:cubicBezTo>
                  <a:pt x="60412" y="14893"/>
                  <a:pt x="61030" y="14893"/>
                  <a:pt x="61443" y="14893"/>
                </a:cubicBezTo>
                <a:cubicBezTo>
                  <a:pt x="61649" y="14893"/>
                  <a:pt x="62061" y="14988"/>
                  <a:pt x="62268" y="14988"/>
                </a:cubicBezTo>
                <a:cubicBezTo>
                  <a:pt x="62474" y="14988"/>
                  <a:pt x="62680" y="14988"/>
                  <a:pt x="62886" y="14988"/>
                </a:cubicBezTo>
                <a:cubicBezTo>
                  <a:pt x="63092" y="15082"/>
                  <a:pt x="63298" y="15082"/>
                  <a:pt x="63298" y="15082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6511230" y="313868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971031" y="1513540"/>
            <a:ext cx="1461918" cy="3205715"/>
            <a:chOff x="9671050" y="3748088"/>
            <a:chExt cx="1252500" cy="2746500"/>
          </a:xfrm>
        </p:grpSpPr>
        <p:sp>
          <p:nvSpPr>
            <p:cNvPr id="407" name="Google Shape;407;p39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3092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6185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61237" y="109725"/>
                  </a:move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546" y="42419"/>
                  </a:moveTo>
                  <a:cubicBezTo>
                    <a:pt x="31340" y="42513"/>
                    <a:pt x="31134" y="42513"/>
                    <a:pt x="31134" y="42608"/>
                  </a:cubicBezTo>
                  <a:cubicBezTo>
                    <a:pt x="30927" y="42608"/>
                    <a:pt x="30721" y="42608"/>
                    <a:pt x="30515" y="42608"/>
                  </a:cubicBezTo>
                  <a:cubicBezTo>
                    <a:pt x="30309" y="42608"/>
                    <a:pt x="30103" y="42702"/>
                    <a:pt x="29896" y="42702"/>
                  </a:cubicBezTo>
                  <a:cubicBezTo>
                    <a:pt x="29690" y="42702"/>
                    <a:pt x="29484" y="42702"/>
                    <a:pt x="29278" y="42702"/>
                  </a:cubicBezTo>
                  <a:cubicBezTo>
                    <a:pt x="29072" y="42608"/>
                    <a:pt x="29072" y="42608"/>
                    <a:pt x="28865" y="42608"/>
                  </a:cubicBezTo>
                  <a:cubicBezTo>
                    <a:pt x="28659" y="42608"/>
                    <a:pt x="28453" y="42608"/>
                    <a:pt x="28247" y="42608"/>
                  </a:cubicBezTo>
                  <a:cubicBezTo>
                    <a:pt x="28041" y="42513"/>
                    <a:pt x="27628" y="42513"/>
                    <a:pt x="27422" y="42513"/>
                  </a:cubicBezTo>
                  <a:cubicBezTo>
                    <a:pt x="27216" y="42513"/>
                    <a:pt x="27216" y="42419"/>
                    <a:pt x="27216" y="42419"/>
                  </a:cubicBezTo>
                  <a:cubicBezTo>
                    <a:pt x="27216" y="42419"/>
                    <a:pt x="27216" y="42513"/>
                    <a:pt x="27422" y="42513"/>
                  </a:cubicBezTo>
                  <a:cubicBezTo>
                    <a:pt x="27628" y="42608"/>
                    <a:pt x="27835" y="42702"/>
                    <a:pt x="28041" y="42796"/>
                  </a:cubicBezTo>
                  <a:cubicBezTo>
                    <a:pt x="28453" y="42890"/>
                    <a:pt x="28865" y="42985"/>
                    <a:pt x="29278" y="42985"/>
                  </a:cubicBezTo>
                  <a:cubicBezTo>
                    <a:pt x="29484" y="42985"/>
                    <a:pt x="29690" y="42985"/>
                    <a:pt x="29896" y="43079"/>
                  </a:cubicBezTo>
                  <a:cubicBezTo>
                    <a:pt x="30103" y="43079"/>
                    <a:pt x="30515" y="42985"/>
                    <a:pt x="30721" y="42985"/>
                  </a:cubicBezTo>
                  <a:cubicBezTo>
                    <a:pt x="30927" y="42985"/>
                    <a:pt x="31134" y="42985"/>
                    <a:pt x="31340" y="42890"/>
                  </a:cubicBezTo>
                  <a:cubicBezTo>
                    <a:pt x="31546" y="42890"/>
                    <a:pt x="31752" y="42796"/>
                    <a:pt x="31958" y="42702"/>
                  </a:cubicBezTo>
                  <a:cubicBezTo>
                    <a:pt x="32164" y="42608"/>
                    <a:pt x="32371" y="42608"/>
                    <a:pt x="32371" y="42513"/>
                  </a:cubicBezTo>
                  <a:cubicBezTo>
                    <a:pt x="32577" y="42419"/>
                    <a:pt x="32577" y="42325"/>
                    <a:pt x="32783" y="42230"/>
                  </a:cubicBezTo>
                  <a:cubicBezTo>
                    <a:pt x="32989" y="41948"/>
                    <a:pt x="32989" y="41759"/>
                    <a:pt x="32989" y="41759"/>
                  </a:cubicBezTo>
                  <a:cubicBezTo>
                    <a:pt x="32989" y="41759"/>
                    <a:pt x="32783" y="41948"/>
                    <a:pt x="32371" y="42136"/>
                  </a:cubicBezTo>
                  <a:cubicBezTo>
                    <a:pt x="32164" y="42230"/>
                    <a:pt x="31752" y="42325"/>
                    <a:pt x="31546" y="42419"/>
                  </a:cubicBezTo>
                  <a:close/>
                  <a:moveTo>
                    <a:pt x="56907" y="24886"/>
                  </a:moveTo>
                  <a:cubicBezTo>
                    <a:pt x="56907" y="24886"/>
                    <a:pt x="56907" y="25074"/>
                    <a:pt x="56907" y="25357"/>
                  </a:cubicBezTo>
                  <a:cubicBezTo>
                    <a:pt x="56907" y="25734"/>
                    <a:pt x="56907" y="26111"/>
                    <a:pt x="57113" y="26677"/>
                  </a:cubicBezTo>
                  <a:cubicBezTo>
                    <a:pt x="57113" y="27148"/>
                    <a:pt x="57113" y="27808"/>
                    <a:pt x="56907" y="28468"/>
                  </a:cubicBezTo>
                  <a:cubicBezTo>
                    <a:pt x="56907" y="28750"/>
                    <a:pt x="56907" y="29128"/>
                    <a:pt x="56701" y="29410"/>
                  </a:cubicBezTo>
                  <a:cubicBezTo>
                    <a:pt x="56494" y="29787"/>
                    <a:pt x="56288" y="30070"/>
                    <a:pt x="56082" y="30353"/>
                  </a:cubicBezTo>
                  <a:cubicBezTo>
                    <a:pt x="55670" y="31013"/>
                    <a:pt x="54845" y="31673"/>
                    <a:pt x="54226" y="32238"/>
                  </a:cubicBezTo>
                  <a:cubicBezTo>
                    <a:pt x="53402" y="32804"/>
                    <a:pt x="52783" y="33275"/>
                    <a:pt x="51958" y="33652"/>
                  </a:cubicBezTo>
                  <a:cubicBezTo>
                    <a:pt x="51134" y="33935"/>
                    <a:pt x="50309" y="34218"/>
                    <a:pt x="49690" y="34312"/>
                  </a:cubicBezTo>
                  <a:cubicBezTo>
                    <a:pt x="49278" y="34312"/>
                    <a:pt x="49072" y="34406"/>
                    <a:pt x="48865" y="34406"/>
                  </a:cubicBezTo>
                  <a:cubicBezTo>
                    <a:pt x="48659" y="34406"/>
                    <a:pt x="48659" y="34406"/>
                    <a:pt x="48659" y="34406"/>
                  </a:cubicBezTo>
                  <a:cubicBezTo>
                    <a:pt x="48659" y="34406"/>
                    <a:pt x="48659" y="34406"/>
                    <a:pt x="48865" y="34406"/>
                  </a:cubicBezTo>
                  <a:cubicBezTo>
                    <a:pt x="49072" y="34406"/>
                    <a:pt x="49278" y="34406"/>
                    <a:pt x="49690" y="34406"/>
                  </a:cubicBezTo>
                  <a:cubicBezTo>
                    <a:pt x="50309" y="34312"/>
                    <a:pt x="51340" y="34124"/>
                    <a:pt x="52164" y="33747"/>
                  </a:cubicBezTo>
                  <a:cubicBezTo>
                    <a:pt x="52989" y="33369"/>
                    <a:pt x="54020" y="32898"/>
                    <a:pt x="54639" y="32333"/>
                  </a:cubicBezTo>
                  <a:cubicBezTo>
                    <a:pt x="55463" y="31767"/>
                    <a:pt x="56082" y="31201"/>
                    <a:pt x="56701" y="30542"/>
                  </a:cubicBezTo>
                  <a:cubicBezTo>
                    <a:pt x="56907" y="30164"/>
                    <a:pt x="57113" y="29787"/>
                    <a:pt x="57319" y="29505"/>
                  </a:cubicBezTo>
                  <a:cubicBezTo>
                    <a:pt x="57525" y="29128"/>
                    <a:pt x="57525" y="28750"/>
                    <a:pt x="57525" y="28468"/>
                  </a:cubicBezTo>
                  <a:cubicBezTo>
                    <a:pt x="57525" y="27808"/>
                    <a:pt x="57525" y="27148"/>
                    <a:pt x="57319" y="26677"/>
                  </a:cubicBezTo>
                  <a:cubicBezTo>
                    <a:pt x="57113" y="25640"/>
                    <a:pt x="56907" y="24886"/>
                    <a:pt x="56907" y="24886"/>
                  </a:cubicBezTo>
                  <a:close/>
                  <a:moveTo>
                    <a:pt x="60000" y="37989"/>
                  </a:moveTo>
                  <a:cubicBezTo>
                    <a:pt x="60000" y="37423"/>
                    <a:pt x="60000" y="37046"/>
                    <a:pt x="59793" y="36763"/>
                  </a:cubicBezTo>
                  <a:cubicBezTo>
                    <a:pt x="59793" y="36386"/>
                    <a:pt x="59793" y="36292"/>
                    <a:pt x="59793" y="36292"/>
                  </a:cubicBezTo>
                  <a:cubicBezTo>
                    <a:pt x="59793" y="36292"/>
                    <a:pt x="59793" y="36386"/>
                    <a:pt x="59793" y="36763"/>
                  </a:cubicBezTo>
                  <a:cubicBezTo>
                    <a:pt x="59587" y="37046"/>
                    <a:pt x="59587" y="37423"/>
                    <a:pt x="59587" y="37989"/>
                  </a:cubicBezTo>
                  <a:cubicBezTo>
                    <a:pt x="59587" y="38460"/>
                    <a:pt x="59381" y="39025"/>
                    <a:pt x="59381" y="39685"/>
                  </a:cubicBezTo>
                  <a:cubicBezTo>
                    <a:pt x="59381" y="40345"/>
                    <a:pt x="59381" y="41005"/>
                    <a:pt x="59381" y="41665"/>
                  </a:cubicBezTo>
                  <a:cubicBezTo>
                    <a:pt x="59381" y="42325"/>
                    <a:pt x="59381" y="42985"/>
                    <a:pt x="59381" y="43644"/>
                  </a:cubicBezTo>
                  <a:cubicBezTo>
                    <a:pt x="59381" y="44304"/>
                    <a:pt x="59587" y="44870"/>
                    <a:pt x="59587" y="45341"/>
                  </a:cubicBezTo>
                  <a:cubicBezTo>
                    <a:pt x="59587" y="45907"/>
                    <a:pt x="59587" y="46284"/>
                    <a:pt x="59793" y="46567"/>
                  </a:cubicBezTo>
                  <a:cubicBezTo>
                    <a:pt x="59793" y="46944"/>
                    <a:pt x="59793" y="47038"/>
                    <a:pt x="59793" y="47038"/>
                  </a:cubicBezTo>
                  <a:cubicBezTo>
                    <a:pt x="59793" y="47038"/>
                    <a:pt x="59793" y="46944"/>
                    <a:pt x="59793" y="46567"/>
                  </a:cubicBezTo>
                  <a:cubicBezTo>
                    <a:pt x="60000" y="46284"/>
                    <a:pt x="60000" y="45907"/>
                    <a:pt x="60000" y="45341"/>
                  </a:cubicBezTo>
                  <a:cubicBezTo>
                    <a:pt x="60000" y="44870"/>
                    <a:pt x="60206" y="44304"/>
                    <a:pt x="60206" y="43644"/>
                  </a:cubicBezTo>
                  <a:cubicBezTo>
                    <a:pt x="60206" y="42985"/>
                    <a:pt x="60206" y="42325"/>
                    <a:pt x="60206" y="41665"/>
                  </a:cubicBezTo>
                  <a:cubicBezTo>
                    <a:pt x="60206" y="41005"/>
                    <a:pt x="60206" y="40345"/>
                    <a:pt x="60206" y="39685"/>
                  </a:cubicBezTo>
                  <a:cubicBezTo>
                    <a:pt x="60206" y="39025"/>
                    <a:pt x="60000" y="38460"/>
                    <a:pt x="60000" y="37989"/>
                  </a:cubicBezTo>
                  <a:close/>
                  <a:moveTo>
                    <a:pt x="54845" y="84933"/>
                  </a:moveTo>
                  <a:cubicBezTo>
                    <a:pt x="52783" y="83896"/>
                    <a:pt x="49278" y="84084"/>
                    <a:pt x="47216" y="85027"/>
                  </a:cubicBezTo>
                  <a:cubicBezTo>
                    <a:pt x="47628" y="85027"/>
                    <a:pt x="47835" y="84933"/>
                    <a:pt x="48041" y="84933"/>
                  </a:cubicBezTo>
                  <a:cubicBezTo>
                    <a:pt x="50103" y="84461"/>
                    <a:pt x="52783" y="84556"/>
                    <a:pt x="54845" y="84933"/>
                  </a:cubicBezTo>
                  <a:close/>
                  <a:moveTo>
                    <a:pt x="53608" y="118774"/>
                  </a:moveTo>
                  <a:cubicBezTo>
                    <a:pt x="53195" y="118586"/>
                    <a:pt x="52989" y="118397"/>
                    <a:pt x="52989" y="118208"/>
                  </a:cubicBezTo>
                  <a:cubicBezTo>
                    <a:pt x="52783" y="117831"/>
                    <a:pt x="52783" y="117360"/>
                    <a:pt x="52989" y="116889"/>
                  </a:cubicBezTo>
                  <a:cubicBezTo>
                    <a:pt x="53195" y="116040"/>
                    <a:pt x="53608" y="115286"/>
                    <a:pt x="54020" y="114532"/>
                  </a:cubicBezTo>
                  <a:cubicBezTo>
                    <a:pt x="54226" y="113872"/>
                    <a:pt x="54226" y="113307"/>
                    <a:pt x="54226" y="112835"/>
                  </a:cubicBezTo>
                  <a:cubicBezTo>
                    <a:pt x="54226" y="112647"/>
                    <a:pt x="54226" y="112647"/>
                    <a:pt x="54226" y="112835"/>
                  </a:cubicBezTo>
                  <a:cubicBezTo>
                    <a:pt x="54020" y="113307"/>
                    <a:pt x="53814" y="113872"/>
                    <a:pt x="53608" y="114532"/>
                  </a:cubicBezTo>
                  <a:cubicBezTo>
                    <a:pt x="53195" y="115192"/>
                    <a:pt x="52577" y="116040"/>
                    <a:pt x="52371" y="116889"/>
                  </a:cubicBezTo>
                  <a:cubicBezTo>
                    <a:pt x="52164" y="117360"/>
                    <a:pt x="51958" y="117831"/>
                    <a:pt x="52371" y="118303"/>
                  </a:cubicBezTo>
                  <a:cubicBezTo>
                    <a:pt x="52371" y="118491"/>
                    <a:pt x="52783" y="118774"/>
                    <a:pt x="53195" y="118963"/>
                  </a:cubicBezTo>
                  <a:cubicBezTo>
                    <a:pt x="53608" y="119151"/>
                    <a:pt x="54226" y="119245"/>
                    <a:pt x="54639" y="119245"/>
                  </a:cubicBezTo>
                  <a:cubicBezTo>
                    <a:pt x="55257" y="119340"/>
                    <a:pt x="55876" y="119245"/>
                    <a:pt x="56288" y="119245"/>
                  </a:cubicBezTo>
                  <a:cubicBezTo>
                    <a:pt x="56701" y="119245"/>
                    <a:pt x="56907" y="119245"/>
                    <a:pt x="57113" y="119151"/>
                  </a:cubicBezTo>
                  <a:cubicBezTo>
                    <a:pt x="57319" y="119151"/>
                    <a:pt x="57731" y="119057"/>
                    <a:pt x="57938" y="118963"/>
                  </a:cubicBezTo>
                  <a:cubicBezTo>
                    <a:pt x="58350" y="118774"/>
                    <a:pt x="58556" y="118586"/>
                    <a:pt x="58762" y="118303"/>
                  </a:cubicBezTo>
                  <a:cubicBezTo>
                    <a:pt x="58762" y="118114"/>
                    <a:pt x="58762" y="117831"/>
                    <a:pt x="58762" y="117643"/>
                  </a:cubicBezTo>
                  <a:cubicBezTo>
                    <a:pt x="58762" y="117172"/>
                    <a:pt x="58762" y="116700"/>
                    <a:pt x="58556" y="116323"/>
                  </a:cubicBezTo>
                  <a:cubicBezTo>
                    <a:pt x="58350" y="115946"/>
                    <a:pt x="57938" y="115569"/>
                    <a:pt x="57731" y="115286"/>
                  </a:cubicBezTo>
                  <a:cubicBezTo>
                    <a:pt x="57731" y="114909"/>
                    <a:pt x="57525" y="114626"/>
                    <a:pt x="57525" y="114344"/>
                  </a:cubicBezTo>
                  <a:cubicBezTo>
                    <a:pt x="57319" y="114061"/>
                    <a:pt x="57319" y="113778"/>
                    <a:pt x="57113" y="113589"/>
                  </a:cubicBezTo>
                  <a:cubicBezTo>
                    <a:pt x="57113" y="113212"/>
                    <a:pt x="57113" y="113212"/>
                    <a:pt x="57113" y="113589"/>
                  </a:cubicBezTo>
                  <a:cubicBezTo>
                    <a:pt x="57113" y="113778"/>
                    <a:pt x="57113" y="114061"/>
                    <a:pt x="57113" y="114344"/>
                  </a:cubicBezTo>
                  <a:cubicBezTo>
                    <a:pt x="57319" y="114626"/>
                    <a:pt x="57319" y="114909"/>
                    <a:pt x="57525" y="115286"/>
                  </a:cubicBezTo>
                  <a:cubicBezTo>
                    <a:pt x="57731" y="115663"/>
                    <a:pt x="57938" y="115946"/>
                    <a:pt x="57938" y="116417"/>
                  </a:cubicBezTo>
                  <a:cubicBezTo>
                    <a:pt x="58144" y="116794"/>
                    <a:pt x="58350" y="117172"/>
                    <a:pt x="58350" y="117643"/>
                  </a:cubicBezTo>
                  <a:cubicBezTo>
                    <a:pt x="58350" y="117831"/>
                    <a:pt x="58144" y="118020"/>
                    <a:pt x="58144" y="118303"/>
                  </a:cubicBezTo>
                  <a:cubicBezTo>
                    <a:pt x="57938" y="118491"/>
                    <a:pt x="57731" y="118680"/>
                    <a:pt x="57525" y="118774"/>
                  </a:cubicBezTo>
                  <a:cubicBezTo>
                    <a:pt x="57319" y="118868"/>
                    <a:pt x="57113" y="118868"/>
                    <a:pt x="56907" y="118868"/>
                  </a:cubicBezTo>
                  <a:cubicBezTo>
                    <a:pt x="56701" y="118868"/>
                    <a:pt x="56494" y="118963"/>
                    <a:pt x="56288" y="118963"/>
                  </a:cubicBezTo>
                  <a:cubicBezTo>
                    <a:pt x="55670" y="118963"/>
                    <a:pt x="55257" y="118963"/>
                    <a:pt x="54845" y="118963"/>
                  </a:cubicBezTo>
                  <a:cubicBezTo>
                    <a:pt x="54432" y="118963"/>
                    <a:pt x="53814" y="118868"/>
                    <a:pt x="53608" y="118774"/>
                  </a:cubicBezTo>
                  <a:close/>
                  <a:moveTo>
                    <a:pt x="70721" y="34312"/>
                  </a:moveTo>
                  <a:cubicBezTo>
                    <a:pt x="70103" y="34218"/>
                    <a:pt x="69278" y="33935"/>
                    <a:pt x="68453" y="33652"/>
                  </a:cubicBezTo>
                  <a:cubicBezTo>
                    <a:pt x="67628" y="33275"/>
                    <a:pt x="66804" y="32804"/>
                    <a:pt x="66185" y="32238"/>
                  </a:cubicBezTo>
                  <a:cubicBezTo>
                    <a:pt x="65360" y="31673"/>
                    <a:pt x="64742" y="31013"/>
                    <a:pt x="64329" y="30353"/>
                  </a:cubicBezTo>
                  <a:cubicBezTo>
                    <a:pt x="63917" y="30070"/>
                    <a:pt x="63711" y="29787"/>
                    <a:pt x="63711" y="29410"/>
                  </a:cubicBezTo>
                  <a:cubicBezTo>
                    <a:pt x="63505" y="29128"/>
                    <a:pt x="63505" y="28750"/>
                    <a:pt x="63298" y="28468"/>
                  </a:cubicBezTo>
                  <a:cubicBezTo>
                    <a:pt x="63298" y="27808"/>
                    <a:pt x="63298" y="27148"/>
                    <a:pt x="63298" y="26677"/>
                  </a:cubicBezTo>
                  <a:cubicBezTo>
                    <a:pt x="63298" y="26111"/>
                    <a:pt x="63298" y="25734"/>
                    <a:pt x="63298" y="25357"/>
                  </a:cubicBezTo>
                  <a:cubicBezTo>
                    <a:pt x="63505" y="25074"/>
                    <a:pt x="63505" y="24886"/>
                    <a:pt x="63505" y="24886"/>
                  </a:cubicBezTo>
                  <a:cubicBezTo>
                    <a:pt x="63505" y="24886"/>
                    <a:pt x="63092" y="25640"/>
                    <a:pt x="62886" y="26677"/>
                  </a:cubicBezTo>
                  <a:cubicBezTo>
                    <a:pt x="62886" y="27148"/>
                    <a:pt x="62680" y="27808"/>
                    <a:pt x="62680" y="28468"/>
                  </a:cubicBezTo>
                  <a:cubicBezTo>
                    <a:pt x="62886" y="28750"/>
                    <a:pt x="62886" y="29128"/>
                    <a:pt x="63092" y="29505"/>
                  </a:cubicBezTo>
                  <a:cubicBezTo>
                    <a:pt x="63092" y="29787"/>
                    <a:pt x="63298" y="30164"/>
                    <a:pt x="63711" y="30542"/>
                  </a:cubicBezTo>
                  <a:cubicBezTo>
                    <a:pt x="64123" y="31201"/>
                    <a:pt x="64742" y="31767"/>
                    <a:pt x="65567" y="32333"/>
                  </a:cubicBezTo>
                  <a:cubicBezTo>
                    <a:pt x="66391" y="32898"/>
                    <a:pt x="67216" y="33369"/>
                    <a:pt x="68247" y="33747"/>
                  </a:cubicBezTo>
                  <a:cubicBezTo>
                    <a:pt x="69072" y="34124"/>
                    <a:pt x="70103" y="34312"/>
                    <a:pt x="70721" y="34406"/>
                  </a:cubicBezTo>
                  <a:cubicBezTo>
                    <a:pt x="70927" y="34406"/>
                    <a:pt x="71340" y="34406"/>
                    <a:pt x="71340" y="34406"/>
                  </a:cubicBezTo>
                  <a:cubicBezTo>
                    <a:pt x="71546" y="34406"/>
                    <a:pt x="71752" y="34406"/>
                    <a:pt x="71752" y="34406"/>
                  </a:cubicBezTo>
                  <a:cubicBezTo>
                    <a:pt x="71752" y="34406"/>
                    <a:pt x="71546" y="34406"/>
                    <a:pt x="71340" y="34406"/>
                  </a:cubicBezTo>
                  <a:cubicBezTo>
                    <a:pt x="71340" y="34406"/>
                    <a:pt x="70927" y="34312"/>
                    <a:pt x="70721" y="34312"/>
                  </a:cubicBezTo>
                  <a:close/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2886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5979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59793" y="112364"/>
                  </a:move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lose/>
                  <a:moveTo>
                    <a:pt x="112577" y="59293"/>
                  </a:moveTo>
                  <a:cubicBezTo>
                    <a:pt x="113402" y="60141"/>
                    <a:pt x="114226" y="60801"/>
                    <a:pt x="115257" y="61555"/>
                  </a:cubicBezTo>
                  <a:cubicBezTo>
                    <a:pt x="115670" y="61838"/>
                    <a:pt x="116082" y="62120"/>
                    <a:pt x="116494" y="62498"/>
                  </a:cubicBezTo>
                  <a:cubicBezTo>
                    <a:pt x="116907" y="62780"/>
                    <a:pt x="117938" y="63157"/>
                    <a:pt x="117731" y="63534"/>
                  </a:cubicBezTo>
                  <a:cubicBezTo>
                    <a:pt x="117525" y="63817"/>
                    <a:pt x="116907" y="63346"/>
                    <a:pt x="116701" y="63252"/>
                  </a:cubicBezTo>
                  <a:cubicBezTo>
                    <a:pt x="115876" y="62780"/>
                    <a:pt x="115257" y="62309"/>
                    <a:pt x="114432" y="61838"/>
                  </a:cubicBezTo>
                  <a:cubicBezTo>
                    <a:pt x="114020" y="61649"/>
                    <a:pt x="112371" y="60141"/>
                    <a:pt x="111546" y="60706"/>
                  </a:cubicBezTo>
                  <a:cubicBezTo>
                    <a:pt x="111134" y="61084"/>
                    <a:pt x="112371" y="61838"/>
                    <a:pt x="112577" y="62120"/>
                  </a:cubicBezTo>
                  <a:cubicBezTo>
                    <a:pt x="113402" y="62875"/>
                    <a:pt x="114639" y="63723"/>
                    <a:pt x="115051" y="64666"/>
                  </a:cubicBezTo>
                  <a:cubicBezTo>
                    <a:pt x="115257" y="64854"/>
                    <a:pt x="115463" y="65326"/>
                    <a:pt x="114639" y="65043"/>
                  </a:cubicBezTo>
                  <a:cubicBezTo>
                    <a:pt x="114020" y="64854"/>
                    <a:pt x="113608" y="64289"/>
                    <a:pt x="113195" y="64006"/>
                  </a:cubicBezTo>
                  <a:cubicBezTo>
                    <a:pt x="112371" y="63063"/>
                    <a:pt x="111752" y="62120"/>
                    <a:pt x="110515" y="61366"/>
                  </a:cubicBezTo>
                  <a:cubicBezTo>
                    <a:pt x="110309" y="61178"/>
                    <a:pt x="109690" y="60895"/>
                    <a:pt x="109072" y="61084"/>
                  </a:cubicBezTo>
                  <a:cubicBezTo>
                    <a:pt x="108865" y="61178"/>
                    <a:pt x="108865" y="61366"/>
                    <a:pt x="108865" y="61555"/>
                  </a:cubicBezTo>
                  <a:cubicBezTo>
                    <a:pt x="109072" y="62403"/>
                    <a:pt x="110103" y="63346"/>
                    <a:pt x="110927" y="64194"/>
                  </a:cubicBezTo>
                  <a:cubicBezTo>
                    <a:pt x="111134" y="64477"/>
                    <a:pt x="111752" y="64948"/>
                    <a:pt x="111546" y="65231"/>
                  </a:cubicBezTo>
                  <a:cubicBezTo>
                    <a:pt x="111340" y="65514"/>
                    <a:pt x="110927" y="65326"/>
                    <a:pt x="110721" y="65231"/>
                  </a:cubicBezTo>
                  <a:cubicBezTo>
                    <a:pt x="110103" y="64854"/>
                    <a:pt x="109690" y="64383"/>
                    <a:pt x="109484" y="63912"/>
                  </a:cubicBezTo>
                  <a:cubicBezTo>
                    <a:pt x="109072" y="63440"/>
                    <a:pt x="108453" y="62969"/>
                    <a:pt x="108041" y="62498"/>
                  </a:cubicBezTo>
                  <a:cubicBezTo>
                    <a:pt x="107835" y="62215"/>
                    <a:pt x="107422" y="61555"/>
                    <a:pt x="106597" y="61461"/>
                  </a:cubicBezTo>
                  <a:cubicBezTo>
                    <a:pt x="105360" y="61178"/>
                    <a:pt x="106185" y="62592"/>
                    <a:pt x="106391" y="62780"/>
                  </a:cubicBezTo>
                  <a:cubicBezTo>
                    <a:pt x="106597" y="63157"/>
                    <a:pt x="106804" y="63629"/>
                    <a:pt x="106804" y="64006"/>
                  </a:cubicBezTo>
                  <a:cubicBezTo>
                    <a:pt x="107010" y="64289"/>
                    <a:pt x="106804" y="64666"/>
                    <a:pt x="106185" y="64289"/>
                  </a:cubicBezTo>
                  <a:cubicBezTo>
                    <a:pt x="104948" y="63346"/>
                    <a:pt x="105154" y="62120"/>
                    <a:pt x="104123" y="61178"/>
                  </a:cubicBezTo>
                  <a:cubicBezTo>
                    <a:pt x="103298" y="60424"/>
                    <a:pt x="102474" y="59764"/>
                    <a:pt x="101649" y="59010"/>
                  </a:cubicBezTo>
                  <a:cubicBezTo>
                    <a:pt x="101237" y="58350"/>
                    <a:pt x="100206" y="57407"/>
                    <a:pt x="100618" y="56653"/>
                  </a:cubicBezTo>
                  <a:cubicBezTo>
                    <a:pt x="100824" y="56370"/>
                    <a:pt x="100824" y="56182"/>
                    <a:pt x="100412" y="56087"/>
                  </a:cubicBezTo>
                  <a:cubicBezTo>
                    <a:pt x="98556" y="54579"/>
                    <a:pt x="96494" y="53071"/>
                    <a:pt x="94639" y="51563"/>
                  </a:cubicBezTo>
                  <a:cubicBezTo>
                    <a:pt x="92164" y="49583"/>
                    <a:pt x="89278" y="47604"/>
                    <a:pt x="87628" y="45435"/>
                  </a:cubicBezTo>
                  <a:cubicBezTo>
                    <a:pt x="86804" y="44493"/>
                    <a:pt x="86597" y="43362"/>
                    <a:pt x="85773" y="42419"/>
                  </a:cubicBezTo>
                  <a:cubicBezTo>
                    <a:pt x="84742" y="41382"/>
                    <a:pt x="83298" y="40534"/>
                    <a:pt x="82474" y="39591"/>
                  </a:cubicBezTo>
                  <a:cubicBezTo>
                    <a:pt x="81443" y="38554"/>
                    <a:pt x="80618" y="37611"/>
                    <a:pt x="79793" y="36669"/>
                  </a:cubicBezTo>
                  <a:cubicBezTo>
                    <a:pt x="79587" y="36292"/>
                    <a:pt x="79175" y="36009"/>
                    <a:pt x="78969" y="35632"/>
                  </a:cubicBezTo>
                  <a:cubicBezTo>
                    <a:pt x="78762" y="35443"/>
                    <a:pt x="78556" y="35255"/>
                    <a:pt x="78556" y="35066"/>
                  </a:cubicBezTo>
                  <a:cubicBezTo>
                    <a:pt x="78350" y="34783"/>
                    <a:pt x="78762" y="34501"/>
                    <a:pt x="78762" y="34218"/>
                  </a:cubicBezTo>
                  <a:cubicBezTo>
                    <a:pt x="78969" y="33935"/>
                    <a:pt x="80824" y="29410"/>
                    <a:pt x="80206" y="29316"/>
                  </a:cubicBezTo>
                  <a:cubicBezTo>
                    <a:pt x="79587" y="29128"/>
                    <a:pt x="76907" y="36857"/>
                    <a:pt x="76082" y="38271"/>
                  </a:cubicBezTo>
                  <a:cubicBezTo>
                    <a:pt x="75670" y="39025"/>
                    <a:pt x="75051" y="39780"/>
                    <a:pt x="75051" y="40534"/>
                  </a:cubicBezTo>
                  <a:cubicBezTo>
                    <a:pt x="74845" y="42042"/>
                    <a:pt x="75670" y="43644"/>
                    <a:pt x="76701" y="45058"/>
                  </a:cubicBezTo>
                  <a:cubicBezTo>
                    <a:pt x="77731" y="46567"/>
                    <a:pt x="79381" y="47981"/>
                    <a:pt x="80618" y="49395"/>
                  </a:cubicBezTo>
                  <a:cubicBezTo>
                    <a:pt x="82886" y="52317"/>
                    <a:pt x="84329" y="55428"/>
                    <a:pt x="84123" y="58538"/>
                  </a:cubicBezTo>
                  <a:cubicBezTo>
                    <a:pt x="83917" y="61743"/>
                    <a:pt x="82268" y="64948"/>
                    <a:pt x="80412" y="68059"/>
                  </a:cubicBezTo>
                  <a:cubicBezTo>
                    <a:pt x="78762" y="71170"/>
                    <a:pt x="76494" y="74186"/>
                    <a:pt x="75257" y="77391"/>
                  </a:cubicBezTo>
                  <a:cubicBezTo>
                    <a:pt x="73814" y="80502"/>
                    <a:pt x="73814" y="83613"/>
                    <a:pt x="74639" y="86724"/>
                  </a:cubicBezTo>
                  <a:cubicBezTo>
                    <a:pt x="75051" y="88421"/>
                    <a:pt x="75670" y="89929"/>
                    <a:pt x="75876" y="91626"/>
                  </a:cubicBezTo>
                  <a:cubicBezTo>
                    <a:pt x="76082" y="93228"/>
                    <a:pt x="75463" y="94831"/>
                    <a:pt x="74845" y="96433"/>
                  </a:cubicBezTo>
                  <a:cubicBezTo>
                    <a:pt x="73402" y="99638"/>
                    <a:pt x="71546" y="102749"/>
                    <a:pt x="70103" y="105954"/>
                  </a:cubicBezTo>
                  <a:cubicBezTo>
                    <a:pt x="69278" y="107462"/>
                    <a:pt x="68453" y="108970"/>
                    <a:pt x="68041" y="110573"/>
                  </a:cubicBezTo>
                  <a:cubicBezTo>
                    <a:pt x="67835" y="111233"/>
                    <a:pt x="67422" y="112081"/>
                    <a:pt x="67628" y="112741"/>
                  </a:cubicBezTo>
                  <a:cubicBezTo>
                    <a:pt x="67628" y="113024"/>
                    <a:pt x="68865" y="114626"/>
                    <a:pt x="69072" y="114909"/>
                  </a:cubicBezTo>
                  <a:cubicBezTo>
                    <a:pt x="69484" y="115286"/>
                    <a:pt x="70103" y="115569"/>
                    <a:pt x="70721" y="115946"/>
                  </a:cubicBezTo>
                  <a:cubicBezTo>
                    <a:pt x="71340" y="116229"/>
                    <a:pt x="71958" y="116606"/>
                    <a:pt x="72577" y="116889"/>
                  </a:cubicBezTo>
                  <a:cubicBezTo>
                    <a:pt x="72989" y="117266"/>
                    <a:pt x="73608" y="117737"/>
                    <a:pt x="73402" y="118208"/>
                  </a:cubicBezTo>
                  <a:cubicBezTo>
                    <a:pt x="73195" y="118586"/>
                    <a:pt x="72164" y="118868"/>
                    <a:pt x="71134" y="118774"/>
                  </a:cubicBezTo>
                  <a:cubicBezTo>
                    <a:pt x="70515" y="118774"/>
                    <a:pt x="69896" y="118868"/>
                    <a:pt x="69072" y="118963"/>
                  </a:cubicBezTo>
                  <a:cubicBezTo>
                    <a:pt x="68453" y="119057"/>
                    <a:pt x="68041" y="119245"/>
                    <a:pt x="67422" y="119340"/>
                  </a:cubicBezTo>
                  <a:cubicBezTo>
                    <a:pt x="67010" y="119434"/>
                    <a:pt x="66391" y="119434"/>
                    <a:pt x="65773" y="119528"/>
                  </a:cubicBezTo>
                  <a:cubicBezTo>
                    <a:pt x="65567" y="119528"/>
                    <a:pt x="65360" y="119528"/>
                    <a:pt x="64948" y="119528"/>
                  </a:cubicBezTo>
                  <a:cubicBezTo>
                    <a:pt x="64742" y="119528"/>
                    <a:pt x="64329" y="119528"/>
                    <a:pt x="64123" y="119528"/>
                  </a:cubicBezTo>
                  <a:cubicBezTo>
                    <a:pt x="63092" y="119528"/>
                    <a:pt x="61855" y="119434"/>
                    <a:pt x="61237" y="119057"/>
                  </a:cubicBezTo>
                  <a:cubicBezTo>
                    <a:pt x="60824" y="118868"/>
                    <a:pt x="59793" y="118114"/>
                    <a:pt x="60412" y="116417"/>
                  </a:cubicBezTo>
                  <a:cubicBezTo>
                    <a:pt x="60412" y="116229"/>
                    <a:pt x="60206" y="113495"/>
                    <a:pt x="60824" y="112458"/>
                  </a:cubicBezTo>
                  <a:cubicBezTo>
                    <a:pt x="61030" y="112175"/>
                    <a:pt x="61443" y="111987"/>
                    <a:pt x="61855" y="111704"/>
                  </a:cubicBezTo>
                  <a:cubicBezTo>
                    <a:pt x="62061" y="111516"/>
                    <a:pt x="62061" y="111421"/>
                    <a:pt x="62061" y="111044"/>
                  </a:cubicBezTo>
                  <a:cubicBezTo>
                    <a:pt x="62268" y="110384"/>
                    <a:pt x="62268" y="109630"/>
                    <a:pt x="62268" y="108970"/>
                  </a:cubicBezTo>
                  <a:cubicBezTo>
                    <a:pt x="62474" y="106802"/>
                    <a:pt x="62474" y="104728"/>
                    <a:pt x="62061" y="102655"/>
                  </a:cubicBezTo>
                  <a:cubicBezTo>
                    <a:pt x="61855" y="101335"/>
                    <a:pt x="61443" y="100109"/>
                    <a:pt x="61237" y="98884"/>
                  </a:cubicBezTo>
                  <a:cubicBezTo>
                    <a:pt x="61030" y="97564"/>
                    <a:pt x="61030" y="96245"/>
                    <a:pt x="61030" y="94925"/>
                  </a:cubicBezTo>
                  <a:cubicBezTo>
                    <a:pt x="61030" y="92380"/>
                    <a:pt x="61443" y="89740"/>
                    <a:pt x="61855" y="87195"/>
                  </a:cubicBezTo>
                  <a:cubicBezTo>
                    <a:pt x="61855" y="86535"/>
                    <a:pt x="62268" y="85875"/>
                    <a:pt x="62268" y="85216"/>
                  </a:cubicBezTo>
                  <a:cubicBezTo>
                    <a:pt x="62268" y="84744"/>
                    <a:pt x="61855" y="84273"/>
                    <a:pt x="61855" y="83896"/>
                  </a:cubicBezTo>
                  <a:cubicBezTo>
                    <a:pt x="61443" y="82576"/>
                    <a:pt x="61237" y="81351"/>
                    <a:pt x="61030" y="80031"/>
                  </a:cubicBezTo>
                  <a:cubicBezTo>
                    <a:pt x="60824" y="77674"/>
                    <a:pt x="61443" y="75412"/>
                    <a:pt x="61237" y="73055"/>
                  </a:cubicBezTo>
                  <a:cubicBezTo>
                    <a:pt x="61237" y="71924"/>
                    <a:pt x="60824" y="70793"/>
                    <a:pt x="60824" y="69567"/>
                  </a:cubicBezTo>
                  <a:cubicBezTo>
                    <a:pt x="60824" y="68342"/>
                    <a:pt x="60206" y="60989"/>
                    <a:pt x="60206" y="60706"/>
                  </a:cubicBezTo>
                  <a:cubicBezTo>
                    <a:pt x="60618" y="60801"/>
                    <a:pt x="61649" y="61178"/>
                    <a:pt x="62061" y="61366"/>
                  </a:cubicBezTo>
                  <a:cubicBezTo>
                    <a:pt x="62680" y="61461"/>
                    <a:pt x="63298" y="61649"/>
                    <a:pt x="63917" y="61743"/>
                  </a:cubicBezTo>
                  <a:cubicBezTo>
                    <a:pt x="64536" y="61838"/>
                    <a:pt x="65154" y="61932"/>
                    <a:pt x="65773" y="62026"/>
                  </a:cubicBezTo>
                  <a:cubicBezTo>
                    <a:pt x="66597" y="62120"/>
                    <a:pt x="67422" y="62215"/>
                    <a:pt x="68041" y="62215"/>
                  </a:cubicBezTo>
                  <a:cubicBezTo>
                    <a:pt x="68453" y="62215"/>
                    <a:pt x="68865" y="62215"/>
                    <a:pt x="69278" y="62215"/>
                  </a:cubicBezTo>
                  <a:cubicBezTo>
                    <a:pt x="69690" y="62215"/>
                    <a:pt x="69896" y="62215"/>
                    <a:pt x="70309" y="62215"/>
                  </a:cubicBezTo>
                  <a:cubicBezTo>
                    <a:pt x="71546" y="62215"/>
                    <a:pt x="71546" y="62215"/>
                    <a:pt x="71546" y="62215"/>
                  </a:cubicBezTo>
                  <a:cubicBezTo>
                    <a:pt x="71958" y="62215"/>
                    <a:pt x="72371" y="62120"/>
                    <a:pt x="72783" y="62120"/>
                  </a:cubicBezTo>
                  <a:cubicBezTo>
                    <a:pt x="73195" y="62120"/>
                    <a:pt x="73402" y="62026"/>
                    <a:pt x="73814" y="62026"/>
                  </a:cubicBezTo>
                  <a:cubicBezTo>
                    <a:pt x="74226" y="61932"/>
                    <a:pt x="74639" y="61932"/>
                    <a:pt x="74845" y="61838"/>
                  </a:cubicBezTo>
                  <a:cubicBezTo>
                    <a:pt x="75257" y="61743"/>
                    <a:pt x="75670" y="61743"/>
                    <a:pt x="75876" y="61649"/>
                  </a:cubicBezTo>
                  <a:cubicBezTo>
                    <a:pt x="76288" y="61555"/>
                    <a:pt x="76494" y="61461"/>
                    <a:pt x="76701" y="61366"/>
                  </a:cubicBezTo>
                  <a:cubicBezTo>
                    <a:pt x="77319" y="61178"/>
                    <a:pt x="77731" y="60989"/>
                    <a:pt x="78144" y="60801"/>
                  </a:cubicBezTo>
                  <a:cubicBezTo>
                    <a:pt x="78969" y="60424"/>
                    <a:pt x="79381" y="59952"/>
                    <a:pt x="79793" y="59670"/>
                  </a:cubicBezTo>
                  <a:cubicBezTo>
                    <a:pt x="80000" y="59387"/>
                    <a:pt x="80000" y="59293"/>
                    <a:pt x="80000" y="59293"/>
                  </a:cubicBezTo>
                  <a:cubicBezTo>
                    <a:pt x="80000" y="59293"/>
                    <a:pt x="79793" y="59387"/>
                    <a:pt x="79381" y="59670"/>
                  </a:cubicBezTo>
                  <a:cubicBezTo>
                    <a:pt x="79175" y="59858"/>
                    <a:pt x="78556" y="60235"/>
                    <a:pt x="77731" y="60518"/>
                  </a:cubicBezTo>
                  <a:cubicBezTo>
                    <a:pt x="77525" y="60612"/>
                    <a:pt x="77319" y="60706"/>
                    <a:pt x="76907" y="60706"/>
                  </a:cubicBezTo>
                  <a:cubicBezTo>
                    <a:pt x="76701" y="60801"/>
                    <a:pt x="76494" y="60895"/>
                    <a:pt x="76288" y="60895"/>
                  </a:cubicBezTo>
                  <a:cubicBezTo>
                    <a:pt x="75876" y="60989"/>
                    <a:pt x="75670" y="61084"/>
                    <a:pt x="75463" y="61084"/>
                  </a:cubicBezTo>
                  <a:cubicBezTo>
                    <a:pt x="75051" y="61178"/>
                    <a:pt x="74845" y="61178"/>
                    <a:pt x="74432" y="61272"/>
                  </a:cubicBezTo>
                  <a:cubicBezTo>
                    <a:pt x="74226" y="61272"/>
                    <a:pt x="73814" y="61366"/>
                    <a:pt x="73402" y="61366"/>
                  </a:cubicBezTo>
                  <a:cubicBezTo>
                    <a:pt x="73195" y="61366"/>
                    <a:pt x="72783" y="61461"/>
                    <a:pt x="72577" y="61461"/>
                  </a:cubicBezTo>
                  <a:cubicBezTo>
                    <a:pt x="72164" y="61461"/>
                    <a:pt x="71752" y="61461"/>
                    <a:pt x="71546" y="61461"/>
                  </a:cubicBezTo>
                  <a:cubicBezTo>
                    <a:pt x="70309" y="61461"/>
                    <a:pt x="70309" y="61461"/>
                    <a:pt x="70309" y="61461"/>
                  </a:cubicBezTo>
                  <a:cubicBezTo>
                    <a:pt x="69690" y="61461"/>
                    <a:pt x="68865" y="61461"/>
                    <a:pt x="68247" y="61461"/>
                  </a:cubicBezTo>
                  <a:cubicBezTo>
                    <a:pt x="67628" y="61461"/>
                    <a:pt x="66804" y="61366"/>
                    <a:pt x="66185" y="61272"/>
                  </a:cubicBezTo>
                  <a:cubicBezTo>
                    <a:pt x="65567" y="61272"/>
                    <a:pt x="64948" y="61178"/>
                    <a:pt x="64329" y="61084"/>
                  </a:cubicBezTo>
                  <a:cubicBezTo>
                    <a:pt x="63917" y="60989"/>
                    <a:pt x="63298" y="60895"/>
                    <a:pt x="62886" y="60801"/>
                  </a:cubicBezTo>
                  <a:cubicBezTo>
                    <a:pt x="61855" y="60518"/>
                    <a:pt x="61237" y="60329"/>
                    <a:pt x="60824" y="60141"/>
                  </a:cubicBezTo>
                  <a:cubicBezTo>
                    <a:pt x="60618" y="60047"/>
                    <a:pt x="60412" y="58727"/>
                    <a:pt x="60412" y="58161"/>
                  </a:cubicBezTo>
                  <a:cubicBezTo>
                    <a:pt x="60412" y="57690"/>
                    <a:pt x="60412" y="57030"/>
                    <a:pt x="60206" y="56465"/>
                  </a:cubicBezTo>
                  <a:cubicBezTo>
                    <a:pt x="60206" y="55333"/>
                    <a:pt x="60206" y="54202"/>
                    <a:pt x="60000" y="53260"/>
                  </a:cubicBezTo>
                  <a:cubicBezTo>
                    <a:pt x="60000" y="52411"/>
                    <a:pt x="59793" y="51846"/>
                    <a:pt x="59793" y="51846"/>
                  </a:cubicBezTo>
                  <a:cubicBezTo>
                    <a:pt x="59793" y="51846"/>
                    <a:pt x="59793" y="51846"/>
                    <a:pt x="59793" y="51846"/>
                  </a:cubicBezTo>
                  <a:cubicBezTo>
                    <a:pt x="59793" y="51846"/>
                    <a:pt x="59587" y="52411"/>
                    <a:pt x="59587" y="53260"/>
                  </a:cubicBezTo>
                  <a:cubicBezTo>
                    <a:pt x="59381" y="54202"/>
                    <a:pt x="59381" y="55333"/>
                    <a:pt x="59381" y="56465"/>
                  </a:cubicBezTo>
                  <a:cubicBezTo>
                    <a:pt x="59175" y="57030"/>
                    <a:pt x="59175" y="57690"/>
                    <a:pt x="59175" y="58161"/>
                  </a:cubicBezTo>
                  <a:cubicBezTo>
                    <a:pt x="59175" y="58727"/>
                    <a:pt x="58969" y="60047"/>
                    <a:pt x="58762" y="60141"/>
                  </a:cubicBezTo>
                  <a:cubicBezTo>
                    <a:pt x="58350" y="60329"/>
                    <a:pt x="57731" y="60518"/>
                    <a:pt x="56701" y="60801"/>
                  </a:cubicBezTo>
                  <a:cubicBezTo>
                    <a:pt x="56288" y="60895"/>
                    <a:pt x="55670" y="60989"/>
                    <a:pt x="55257" y="61084"/>
                  </a:cubicBezTo>
                  <a:cubicBezTo>
                    <a:pt x="54639" y="61178"/>
                    <a:pt x="54020" y="61272"/>
                    <a:pt x="53402" y="61272"/>
                  </a:cubicBezTo>
                  <a:cubicBezTo>
                    <a:pt x="52783" y="61366"/>
                    <a:pt x="51958" y="61461"/>
                    <a:pt x="51340" y="61461"/>
                  </a:cubicBezTo>
                  <a:cubicBezTo>
                    <a:pt x="50721" y="61461"/>
                    <a:pt x="49896" y="61461"/>
                    <a:pt x="49278" y="61461"/>
                  </a:cubicBezTo>
                  <a:cubicBezTo>
                    <a:pt x="48247" y="61461"/>
                    <a:pt x="48247" y="61461"/>
                    <a:pt x="48247" y="61461"/>
                  </a:cubicBezTo>
                  <a:cubicBezTo>
                    <a:pt x="47835" y="61461"/>
                    <a:pt x="47422" y="61461"/>
                    <a:pt x="47216" y="61461"/>
                  </a:cubicBezTo>
                  <a:cubicBezTo>
                    <a:pt x="46804" y="61461"/>
                    <a:pt x="46391" y="61366"/>
                    <a:pt x="46185" y="61366"/>
                  </a:cubicBezTo>
                  <a:cubicBezTo>
                    <a:pt x="45773" y="61366"/>
                    <a:pt x="45360" y="61272"/>
                    <a:pt x="45154" y="61272"/>
                  </a:cubicBezTo>
                  <a:cubicBezTo>
                    <a:pt x="44742" y="61178"/>
                    <a:pt x="44536" y="61178"/>
                    <a:pt x="44329" y="61084"/>
                  </a:cubicBezTo>
                  <a:cubicBezTo>
                    <a:pt x="43917" y="61084"/>
                    <a:pt x="43711" y="60989"/>
                    <a:pt x="43298" y="60895"/>
                  </a:cubicBezTo>
                  <a:cubicBezTo>
                    <a:pt x="43092" y="60895"/>
                    <a:pt x="42886" y="60801"/>
                    <a:pt x="42680" y="60706"/>
                  </a:cubicBezTo>
                  <a:cubicBezTo>
                    <a:pt x="42474" y="60706"/>
                    <a:pt x="42061" y="60612"/>
                    <a:pt x="41855" y="60518"/>
                  </a:cubicBezTo>
                  <a:cubicBezTo>
                    <a:pt x="41030" y="60235"/>
                    <a:pt x="40412" y="59858"/>
                    <a:pt x="40206" y="59670"/>
                  </a:cubicBezTo>
                  <a:cubicBezTo>
                    <a:pt x="39793" y="59387"/>
                    <a:pt x="39587" y="59293"/>
                    <a:pt x="39587" y="59293"/>
                  </a:cubicBezTo>
                  <a:cubicBezTo>
                    <a:pt x="39587" y="59293"/>
                    <a:pt x="39587" y="59387"/>
                    <a:pt x="39793" y="59670"/>
                  </a:cubicBezTo>
                  <a:cubicBezTo>
                    <a:pt x="40206" y="59952"/>
                    <a:pt x="40618" y="60424"/>
                    <a:pt x="41443" y="60801"/>
                  </a:cubicBezTo>
                  <a:cubicBezTo>
                    <a:pt x="41855" y="60989"/>
                    <a:pt x="42268" y="61178"/>
                    <a:pt x="42886" y="61366"/>
                  </a:cubicBezTo>
                  <a:cubicBezTo>
                    <a:pt x="43092" y="61461"/>
                    <a:pt x="43298" y="61555"/>
                    <a:pt x="43711" y="61649"/>
                  </a:cubicBezTo>
                  <a:cubicBezTo>
                    <a:pt x="43917" y="61743"/>
                    <a:pt x="44329" y="61743"/>
                    <a:pt x="44742" y="61838"/>
                  </a:cubicBezTo>
                  <a:cubicBezTo>
                    <a:pt x="44948" y="61932"/>
                    <a:pt x="45360" y="61932"/>
                    <a:pt x="45773" y="62026"/>
                  </a:cubicBezTo>
                  <a:cubicBezTo>
                    <a:pt x="46185" y="62026"/>
                    <a:pt x="46391" y="62120"/>
                    <a:pt x="46804" y="62120"/>
                  </a:cubicBezTo>
                  <a:cubicBezTo>
                    <a:pt x="47216" y="62120"/>
                    <a:pt x="47628" y="62215"/>
                    <a:pt x="48041" y="62215"/>
                  </a:cubicBezTo>
                  <a:cubicBezTo>
                    <a:pt x="49278" y="62215"/>
                    <a:pt x="49278" y="62215"/>
                    <a:pt x="49278" y="62215"/>
                  </a:cubicBezTo>
                  <a:cubicBezTo>
                    <a:pt x="49690" y="62215"/>
                    <a:pt x="49896" y="62215"/>
                    <a:pt x="50309" y="62215"/>
                  </a:cubicBezTo>
                  <a:cubicBezTo>
                    <a:pt x="50721" y="62215"/>
                    <a:pt x="51134" y="62215"/>
                    <a:pt x="51546" y="62215"/>
                  </a:cubicBezTo>
                  <a:cubicBezTo>
                    <a:pt x="52371" y="62215"/>
                    <a:pt x="52989" y="62120"/>
                    <a:pt x="53814" y="62026"/>
                  </a:cubicBezTo>
                  <a:cubicBezTo>
                    <a:pt x="54432" y="61932"/>
                    <a:pt x="55051" y="61838"/>
                    <a:pt x="55670" y="61743"/>
                  </a:cubicBezTo>
                  <a:cubicBezTo>
                    <a:pt x="56288" y="61649"/>
                    <a:pt x="56907" y="61461"/>
                    <a:pt x="57525" y="61366"/>
                  </a:cubicBezTo>
                  <a:cubicBezTo>
                    <a:pt x="57938" y="61178"/>
                    <a:pt x="58969" y="60801"/>
                    <a:pt x="59381" y="60706"/>
                  </a:cubicBezTo>
                  <a:cubicBezTo>
                    <a:pt x="59381" y="61649"/>
                    <a:pt x="58969" y="68908"/>
                    <a:pt x="58556" y="71453"/>
                  </a:cubicBezTo>
                  <a:cubicBezTo>
                    <a:pt x="58556" y="72395"/>
                    <a:pt x="58350" y="73338"/>
                    <a:pt x="58350" y="74186"/>
                  </a:cubicBezTo>
                  <a:cubicBezTo>
                    <a:pt x="58350" y="75506"/>
                    <a:pt x="58556" y="76826"/>
                    <a:pt x="58556" y="78051"/>
                  </a:cubicBezTo>
                  <a:cubicBezTo>
                    <a:pt x="58556" y="79371"/>
                    <a:pt x="58556" y="80691"/>
                    <a:pt x="58350" y="82010"/>
                  </a:cubicBezTo>
                  <a:cubicBezTo>
                    <a:pt x="58144" y="82576"/>
                    <a:pt x="57938" y="83142"/>
                    <a:pt x="57938" y="83802"/>
                  </a:cubicBezTo>
                  <a:cubicBezTo>
                    <a:pt x="57731" y="84273"/>
                    <a:pt x="57525" y="84744"/>
                    <a:pt x="57319" y="85216"/>
                  </a:cubicBezTo>
                  <a:cubicBezTo>
                    <a:pt x="57319" y="85875"/>
                    <a:pt x="57731" y="86535"/>
                    <a:pt x="57731" y="87101"/>
                  </a:cubicBezTo>
                  <a:cubicBezTo>
                    <a:pt x="57938" y="87761"/>
                    <a:pt x="57938" y="88421"/>
                    <a:pt x="58144" y="88986"/>
                  </a:cubicBezTo>
                  <a:cubicBezTo>
                    <a:pt x="58350" y="90306"/>
                    <a:pt x="58350" y="91626"/>
                    <a:pt x="58556" y="92945"/>
                  </a:cubicBezTo>
                  <a:cubicBezTo>
                    <a:pt x="58762" y="95490"/>
                    <a:pt x="58556" y="98036"/>
                    <a:pt x="57938" y="100675"/>
                  </a:cubicBezTo>
                  <a:cubicBezTo>
                    <a:pt x="57319" y="103126"/>
                    <a:pt x="57113" y="105671"/>
                    <a:pt x="57319" y="108216"/>
                  </a:cubicBezTo>
                  <a:cubicBezTo>
                    <a:pt x="57319" y="108688"/>
                    <a:pt x="57319" y="109253"/>
                    <a:pt x="57319" y="109725"/>
                  </a:cubicBezTo>
                  <a:cubicBezTo>
                    <a:pt x="57319" y="110196"/>
                    <a:pt x="57525" y="110573"/>
                    <a:pt x="57525" y="111044"/>
                  </a:cubicBezTo>
                  <a:cubicBezTo>
                    <a:pt x="57525" y="111327"/>
                    <a:pt x="57525" y="111516"/>
                    <a:pt x="57731" y="111704"/>
                  </a:cubicBezTo>
                  <a:cubicBezTo>
                    <a:pt x="58144" y="111987"/>
                    <a:pt x="58556" y="112175"/>
                    <a:pt x="58762" y="112458"/>
                  </a:cubicBezTo>
                  <a:cubicBezTo>
                    <a:pt x="59381" y="113684"/>
                    <a:pt x="59381" y="116323"/>
                    <a:pt x="59381" y="116606"/>
                  </a:cubicBezTo>
                  <a:cubicBezTo>
                    <a:pt x="59381" y="118208"/>
                    <a:pt x="58969" y="118868"/>
                    <a:pt x="58556" y="119057"/>
                  </a:cubicBezTo>
                  <a:cubicBezTo>
                    <a:pt x="57731" y="119434"/>
                    <a:pt x="56701" y="119528"/>
                    <a:pt x="55463" y="119528"/>
                  </a:cubicBezTo>
                  <a:cubicBezTo>
                    <a:pt x="55257" y="119528"/>
                    <a:pt x="55051" y="119528"/>
                    <a:pt x="54639" y="119528"/>
                  </a:cubicBezTo>
                  <a:cubicBezTo>
                    <a:pt x="54432" y="119528"/>
                    <a:pt x="54020" y="119528"/>
                    <a:pt x="53814" y="119528"/>
                  </a:cubicBezTo>
                  <a:cubicBezTo>
                    <a:pt x="53195" y="119434"/>
                    <a:pt x="52577" y="119434"/>
                    <a:pt x="52164" y="119340"/>
                  </a:cubicBezTo>
                  <a:cubicBezTo>
                    <a:pt x="51752" y="119245"/>
                    <a:pt x="51134" y="119057"/>
                    <a:pt x="50515" y="118963"/>
                  </a:cubicBezTo>
                  <a:cubicBezTo>
                    <a:pt x="49896" y="118868"/>
                    <a:pt x="49072" y="118774"/>
                    <a:pt x="48659" y="118774"/>
                  </a:cubicBezTo>
                  <a:cubicBezTo>
                    <a:pt x="47422" y="118868"/>
                    <a:pt x="46391" y="118586"/>
                    <a:pt x="46185" y="118208"/>
                  </a:cubicBezTo>
                  <a:cubicBezTo>
                    <a:pt x="46185" y="117737"/>
                    <a:pt x="46597" y="117266"/>
                    <a:pt x="47216" y="116889"/>
                  </a:cubicBezTo>
                  <a:cubicBezTo>
                    <a:pt x="47628" y="116606"/>
                    <a:pt x="48453" y="116229"/>
                    <a:pt x="49072" y="115946"/>
                  </a:cubicBezTo>
                  <a:cubicBezTo>
                    <a:pt x="49690" y="115569"/>
                    <a:pt x="50103" y="115286"/>
                    <a:pt x="50515" y="114909"/>
                  </a:cubicBezTo>
                  <a:cubicBezTo>
                    <a:pt x="50927" y="114626"/>
                    <a:pt x="51958" y="113118"/>
                    <a:pt x="51958" y="112741"/>
                  </a:cubicBezTo>
                  <a:cubicBezTo>
                    <a:pt x="52164" y="112081"/>
                    <a:pt x="51752" y="111233"/>
                    <a:pt x="51546" y="110573"/>
                  </a:cubicBezTo>
                  <a:cubicBezTo>
                    <a:pt x="51340" y="109819"/>
                    <a:pt x="50927" y="109065"/>
                    <a:pt x="50721" y="108216"/>
                  </a:cubicBezTo>
                  <a:cubicBezTo>
                    <a:pt x="49278" y="105106"/>
                    <a:pt x="47422" y="101901"/>
                    <a:pt x="45979" y="98790"/>
                  </a:cubicBezTo>
                  <a:cubicBezTo>
                    <a:pt x="45154" y="97187"/>
                    <a:pt x="44329" y="95585"/>
                    <a:pt x="43917" y="93982"/>
                  </a:cubicBezTo>
                  <a:cubicBezTo>
                    <a:pt x="43505" y="92285"/>
                    <a:pt x="43711" y="90683"/>
                    <a:pt x="44329" y="89080"/>
                  </a:cubicBezTo>
                  <a:cubicBezTo>
                    <a:pt x="45154" y="85970"/>
                    <a:pt x="45979" y="82765"/>
                    <a:pt x="45154" y="79654"/>
                  </a:cubicBezTo>
                  <a:cubicBezTo>
                    <a:pt x="44329" y="76449"/>
                    <a:pt x="42268" y="73432"/>
                    <a:pt x="40412" y="70322"/>
                  </a:cubicBezTo>
                  <a:cubicBezTo>
                    <a:pt x="38556" y="67211"/>
                    <a:pt x="36701" y="64100"/>
                    <a:pt x="35876" y="60895"/>
                  </a:cubicBezTo>
                  <a:cubicBezTo>
                    <a:pt x="35051" y="57690"/>
                    <a:pt x="35670" y="54579"/>
                    <a:pt x="37525" y="51563"/>
                  </a:cubicBezTo>
                  <a:cubicBezTo>
                    <a:pt x="38350" y="50054"/>
                    <a:pt x="39587" y="48641"/>
                    <a:pt x="41030" y="47227"/>
                  </a:cubicBezTo>
                  <a:cubicBezTo>
                    <a:pt x="42268" y="45813"/>
                    <a:pt x="43505" y="44399"/>
                    <a:pt x="44123" y="42796"/>
                  </a:cubicBezTo>
                  <a:cubicBezTo>
                    <a:pt x="44742" y="41571"/>
                    <a:pt x="44742" y="40251"/>
                    <a:pt x="43917" y="39025"/>
                  </a:cubicBezTo>
                  <a:cubicBezTo>
                    <a:pt x="43505" y="38083"/>
                    <a:pt x="42886" y="37234"/>
                    <a:pt x="42474" y="36292"/>
                  </a:cubicBezTo>
                  <a:cubicBezTo>
                    <a:pt x="42061" y="35538"/>
                    <a:pt x="40000" y="29222"/>
                    <a:pt x="39381" y="29316"/>
                  </a:cubicBezTo>
                  <a:cubicBezTo>
                    <a:pt x="38762" y="29316"/>
                    <a:pt x="40412" y="33275"/>
                    <a:pt x="40618" y="33558"/>
                  </a:cubicBezTo>
                  <a:cubicBezTo>
                    <a:pt x="40824" y="33747"/>
                    <a:pt x="40824" y="34124"/>
                    <a:pt x="40824" y="34406"/>
                  </a:cubicBezTo>
                  <a:cubicBezTo>
                    <a:pt x="41030" y="34689"/>
                    <a:pt x="41237" y="34972"/>
                    <a:pt x="40824" y="35255"/>
                  </a:cubicBezTo>
                  <a:cubicBezTo>
                    <a:pt x="40618" y="35538"/>
                    <a:pt x="40412" y="35820"/>
                    <a:pt x="40206" y="36103"/>
                  </a:cubicBezTo>
                  <a:cubicBezTo>
                    <a:pt x="39587" y="36952"/>
                    <a:pt x="38762" y="37894"/>
                    <a:pt x="37938" y="38837"/>
                  </a:cubicBezTo>
                  <a:cubicBezTo>
                    <a:pt x="36907" y="39780"/>
                    <a:pt x="35876" y="40722"/>
                    <a:pt x="34639" y="41665"/>
                  </a:cubicBezTo>
                  <a:cubicBezTo>
                    <a:pt x="33402" y="42608"/>
                    <a:pt x="33195" y="43644"/>
                    <a:pt x="32577" y="44681"/>
                  </a:cubicBezTo>
                  <a:cubicBezTo>
                    <a:pt x="31340" y="46849"/>
                    <a:pt x="28453" y="48829"/>
                    <a:pt x="25979" y="50809"/>
                  </a:cubicBezTo>
                  <a:cubicBezTo>
                    <a:pt x="23711" y="52600"/>
                    <a:pt x="21443" y="54296"/>
                    <a:pt x="19175" y="56087"/>
                  </a:cubicBezTo>
                  <a:cubicBezTo>
                    <a:pt x="18556" y="56370"/>
                    <a:pt x="18969" y="56559"/>
                    <a:pt x="18969" y="56842"/>
                  </a:cubicBezTo>
                  <a:cubicBezTo>
                    <a:pt x="19175" y="57219"/>
                    <a:pt x="18762" y="57784"/>
                    <a:pt x="18556" y="58161"/>
                  </a:cubicBezTo>
                  <a:cubicBezTo>
                    <a:pt x="17938" y="59104"/>
                    <a:pt x="16907" y="60047"/>
                    <a:pt x="15670" y="60989"/>
                  </a:cubicBezTo>
                  <a:cubicBezTo>
                    <a:pt x="15051" y="61461"/>
                    <a:pt x="14845" y="62120"/>
                    <a:pt x="14432" y="62686"/>
                  </a:cubicBezTo>
                  <a:cubicBezTo>
                    <a:pt x="14226" y="62969"/>
                    <a:pt x="14020" y="63346"/>
                    <a:pt x="13814" y="63629"/>
                  </a:cubicBezTo>
                  <a:cubicBezTo>
                    <a:pt x="13608" y="63912"/>
                    <a:pt x="13608" y="64194"/>
                    <a:pt x="13195" y="64383"/>
                  </a:cubicBezTo>
                  <a:cubicBezTo>
                    <a:pt x="12371" y="64760"/>
                    <a:pt x="12783" y="63817"/>
                    <a:pt x="12783" y="63629"/>
                  </a:cubicBezTo>
                  <a:cubicBezTo>
                    <a:pt x="12989" y="63063"/>
                    <a:pt x="13402" y="62592"/>
                    <a:pt x="13608" y="62026"/>
                  </a:cubicBezTo>
                  <a:cubicBezTo>
                    <a:pt x="13608" y="61838"/>
                    <a:pt x="13814" y="61366"/>
                    <a:pt x="13195" y="61366"/>
                  </a:cubicBezTo>
                  <a:cubicBezTo>
                    <a:pt x="12783" y="61461"/>
                    <a:pt x="12577" y="61555"/>
                    <a:pt x="12577" y="61649"/>
                  </a:cubicBezTo>
                  <a:cubicBezTo>
                    <a:pt x="12164" y="61838"/>
                    <a:pt x="11752" y="62215"/>
                    <a:pt x="11546" y="62498"/>
                  </a:cubicBezTo>
                  <a:cubicBezTo>
                    <a:pt x="10927" y="63063"/>
                    <a:pt x="10515" y="63723"/>
                    <a:pt x="9896" y="64289"/>
                  </a:cubicBezTo>
                  <a:cubicBezTo>
                    <a:pt x="9690" y="64477"/>
                    <a:pt x="8865" y="65514"/>
                    <a:pt x="8247" y="65326"/>
                  </a:cubicBezTo>
                  <a:cubicBezTo>
                    <a:pt x="7835" y="65326"/>
                    <a:pt x="8247" y="64948"/>
                    <a:pt x="8247" y="64854"/>
                  </a:cubicBezTo>
                  <a:cubicBezTo>
                    <a:pt x="8865" y="63723"/>
                    <a:pt x="10515" y="62686"/>
                    <a:pt x="10721" y="61555"/>
                  </a:cubicBezTo>
                  <a:cubicBezTo>
                    <a:pt x="10721" y="61366"/>
                    <a:pt x="10721" y="61178"/>
                    <a:pt x="10309" y="61084"/>
                  </a:cubicBezTo>
                  <a:cubicBezTo>
                    <a:pt x="9484" y="60895"/>
                    <a:pt x="8865" y="61461"/>
                    <a:pt x="8659" y="61649"/>
                  </a:cubicBezTo>
                  <a:cubicBezTo>
                    <a:pt x="7422" y="62686"/>
                    <a:pt x="6804" y="63817"/>
                    <a:pt x="5360" y="64854"/>
                  </a:cubicBezTo>
                  <a:cubicBezTo>
                    <a:pt x="4948" y="65043"/>
                    <a:pt x="4329" y="65326"/>
                    <a:pt x="4329" y="64854"/>
                  </a:cubicBezTo>
                  <a:cubicBezTo>
                    <a:pt x="4536" y="64383"/>
                    <a:pt x="5154" y="63912"/>
                    <a:pt x="5567" y="63534"/>
                  </a:cubicBezTo>
                  <a:cubicBezTo>
                    <a:pt x="5979" y="62969"/>
                    <a:pt x="6804" y="62403"/>
                    <a:pt x="7422" y="61838"/>
                  </a:cubicBezTo>
                  <a:cubicBezTo>
                    <a:pt x="7628" y="61555"/>
                    <a:pt x="8041" y="61178"/>
                    <a:pt x="8041" y="60895"/>
                  </a:cubicBezTo>
                  <a:cubicBezTo>
                    <a:pt x="8041" y="60801"/>
                    <a:pt x="7835" y="60612"/>
                    <a:pt x="7422" y="60612"/>
                  </a:cubicBezTo>
                  <a:cubicBezTo>
                    <a:pt x="6597" y="60612"/>
                    <a:pt x="5979" y="61366"/>
                    <a:pt x="5567" y="61649"/>
                  </a:cubicBezTo>
                  <a:cubicBezTo>
                    <a:pt x="4742" y="62120"/>
                    <a:pt x="3917" y="62686"/>
                    <a:pt x="3092" y="63157"/>
                  </a:cubicBezTo>
                  <a:cubicBezTo>
                    <a:pt x="2886" y="63252"/>
                    <a:pt x="1649" y="64006"/>
                    <a:pt x="1855" y="63346"/>
                  </a:cubicBezTo>
                  <a:cubicBezTo>
                    <a:pt x="2268" y="62969"/>
                    <a:pt x="2886" y="62592"/>
                    <a:pt x="3298" y="62309"/>
                  </a:cubicBezTo>
                  <a:cubicBezTo>
                    <a:pt x="3917" y="61838"/>
                    <a:pt x="4536" y="61461"/>
                    <a:pt x="4948" y="61084"/>
                  </a:cubicBezTo>
                  <a:cubicBezTo>
                    <a:pt x="5773" y="60329"/>
                    <a:pt x="7010" y="59575"/>
                    <a:pt x="7422" y="58727"/>
                  </a:cubicBezTo>
                  <a:cubicBezTo>
                    <a:pt x="7628" y="58256"/>
                    <a:pt x="6391" y="58067"/>
                    <a:pt x="5773" y="58444"/>
                  </a:cubicBezTo>
                  <a:cubicBezTo>
                    <a:pt x="5360" y="58538"/>
                    <a:pt x="4948" y="58821"/>
                    <a:pt x="4536" y="58915"/>
                  </a:cubicBezTo>
                  <a:cubicBezTo>
                    <a:pt x="3917" y="59198"/>
                    <a:pt x="3298" y="59293"/>
                    <a:pt x="2474" y="59387"/>
                  </a:cubicBezTo>
                  <a:cubicBezTo>
                    <a:pt x="1855" y="59387"/>
                    <a:pt x="0" y="59293"/>
                    <a:pt x="1237" y="58915"/>
                  </a:cubicBezTo>
                  <a:cubicBezTo>
                    <a:pt x="1855" y="58727"/>
                    <a:pt x="2680" y="58633"/>
                    <a:pt x="3092" y="58350"/>
                  </a:cubicBezTo>
                  <a:cubicBezTo>
                    <a:pt x="3711" y="58161"/>
                    <a:pt x="4329" y="57879"/>
                    <a:pt x="4742" y="57690"/>
                  </a:cubicBezTo>
                  <a:cubicBezTo>
                    <a:pt x="6804" y="56653"/>
                    <a:pt x="8659" y="55522"/>
                    <a:pt x="11340" y="54956"/>
                  </a:cubicBezTo>
                  <a:cubicBezTo>
                    <a:pt x="12371" y="54862"/>
                    <a:pt x="13608" y="54956"/>
                    <a:pt x="14226" y="54579"/>
                  </a:cubicBezTo>
                  <a:cubicBezTo>
                    <a:pt x="15051" y="53919"/>
                    <a:pt x="15670" y="53165"/>
                    <a:pt x="16082" y="52505"/>
                  </a:cubicBezTo>
                  <a:cubicBezTo>
                    <a:pt x="16701" y="51563"/>
                    <a:pt x="17319" y="50620"/>
                    <a:pt x="17938" y="49677"/>
                  </a:cubicBezTo>
                  <a:cubicBezTo>
                    <a:pt x="18762" y="47886"/>
                    <a:pt x="19793" y="46095"/>
                    <a:pt x="21237" y="44399"/>
                  </a:cubicBezTo>
                  <a:cubicBezTo>
                    <a:pt x="21855" y="43739"/>
                    <a:pt x="22680" y="43079"/>
                    <a:pt x="23505" y="42513"/>
                  </a:cubicBezTo>
                  <a:cubicBezTo>
                    <a:pt x="24123" y="42136"/>
                    <a:pt x="24742" y="41759"/>
                    <a:pt x="25360" y="41382"/>
                  </a:cubicBezTo>
                  <a:cubicBezTo>
                    <a:pt x="27422" y="40062"/>
                    <a:pt x="27628" y="38554"/>
                    <a:pt x="28247" y="37046"/>
                  </a:cubicBezTo>
                  <a:cubicBezTo>
                    <a:pt x="29072" y="35066"/>
                    <a:pt x="30103" y="33181"/>
                    <a:pt x="30927" y="31201"/>
                  </a:cubicBezTo>
                  <a:cubicBezTo>
                    <a:pt x="31340" y="30070"/>
                    <a:pt x="31752" y="28939"/>
                    <a:pt x="31958" y="27714"/>
                  </a:cubicBezTo>
                  <a:cubicBezTo>
                    <a:pt x="31958" y="27336"/>
                    <a:pt x="31958" y="26959"/>
                    <a:pt x="31958" y="26488"/>
                  </a:cubicBezTo>
                  <a:cubicBezTo>
                    <a:pt x="31958" y="25734"/>
                    <a:pt x="32371" y="24980"/>
                    <a:pt x="32989" y="24226"/>
                  </a:cubicBezTo>
                  <a:cubicBezTo>
                    <a:pt x="34432" y="22717"/>
                    <a:pt x="37319" y="21586"/>
                    <a:pt x="40618" y="20832"/>
                  </a:cubicBezTo>
                  <a:cubicBezTo>
                    <a:pt x="42474" y="20455"/>
                    <a:pt x="44536" y="20078"/>
                    <a:pt x="46597" y="19890"/>
                  </a:cubicBezTo>
                  <a:cubicBezTo>
                    <a:pt x="48659" y="19607"/>
                    <a:pt x="50927" y="19512"/>
                    <a:pt x="52371" y="18664"/>
                  </a:cubicBezTo>
                  <a:cubicBezTo>
                    <a:pt x="53814" y="17816"/>
                    <a:pt x="53608" y="16967"/>
                    <a:pt x="53402" y="15930"/>
                  </a:cubicBezTo>
                  <a:cubicBezTo>
                    <a:pt x="53402" y="15553"/>
                    <a:pt x="53402" y="15553"/>
                    <a:pt x="52371" y="14988"/>
                  </a:cubicBezTo>
                  <a:cubicBezTo>
                    <a:pt x="50309" y="13857"/>
                    <a:pt x="49072" y="12443"/>
                    <a:pt x="48453" y="11123"/>
                  </a:cubicBezTo>
                  <a:cubicBezTo>
                    <a:pt x="47628" y="9615"/>
                    <a:pt x="47422" y="8012"/>
                    <a:pt x="47628" y="6504"/>
                  </a:cubicBezTo>
                  <a:cubicBezTo>
                    <a:pt x="48041" y="5090"/>
                    <a:pt x="48659" y="3676"/>
                    <a:pt x="50721" y="2545"/>
                  </a:cubicBezTo>
                  <a:cubicBezTo>
                    <a:pt x="52783" y="1413"/>
                    <a:pt x="55876" y="848"/>
                    <a:pt x="58969" y="754"/>
                  </a:cubicBezTo>
                  <a:cubicBezTo>
                    <a:pt x="62268" y="754"/>
                    <a:pt x="65567" y="1036"/>
                    <a:pt x="68041" y="2168"/>
                  </a:cubicBezTo>
                  <a:cubicBezTo>
                    <a:pt x="70309" y="3110"/>
                    <a:pt x="71340" y="4524"/>
                    <a:pt x="71752" y="5938"/>
                  </a:cubicBezTo>
                  <a:cubicBezTo>
                    <a:pt x="72371" y="8766"/>
                    <a:pt x="71752" y="12065"/>
                    <a:pt x="68041" y="14516"/>
                  </a:cubicBezTo>
                  <a:cubicBezTo>
                    <a:pt x="67010" y="15176"/>
                    <a:pt x="65979" y="15459"/>
                    <a:pt x="65979" y="16025"/>
                  </a:cubicBezTo>
                  <a:cubicBezTo>
                    <a:pt x="65979" y="16873"/>
                    <a:pt x="65567" y="17627"/>
                    <a:pt x="66597" y="18381"/>
                  </a:cubicBezTo>
                  <a:cubicBezTo>
                    <a:pt x="67628" y="19135"/>
                    <a:pt x="69278" y="19418"/>
                    <a:pt x="71134" y="19607"/>
                  </a:cubicBezTo>
                  <a:cubicBezTo>
                    <a:pt x="72989" y="19890"/>
                    <a:pt x="75051" y="20078"/>
                    <a:pt x="76701" y="20455"/>
                  </a:cubicBezTo>
                  <a:cubicBezTo>
                    <a:pt x="80206" y="21021"/>
                    <a:pt x="83298" y="21963"/>
                    <a:pt x="85360" y="23283"/>
                  </a:cubicBezTo>
                  <a:cubicBezTo>
                    <a:pt x="86391" y="23943"/>
                    <a:pt x="87010" y="24697"/>
                    <a:pt x="87422" y="25451"/>
                  </a:cubicBezTo>
                  <a:cubicBezTo>
                    <a:pt x="87628" y="26111"/>
                    <a:pt x="87422" y="26771"/>
                    <a:pt x="87628" y="27336"/>
                  </a:cubicBezTo>
                  <a:cubicBezTo>
                    <a:pt x="87835" y="30164"/>
                    <a:pt x="89484" y="32898"/>
                    <a:pt x="90721" y="35726"/>
                  </a:cubicBezTo>
                  <a:cubicBezTo>
                    <a:pt x="91134" y="36669"/>
                    <a:pt x="91752" y="37611"/>
                    <a:pt x="91958" y="38648"/>
                  </a:cubicBezTo>
                  <a:cubicBezTo>
                    <a:pt x="92164" y="39214"/>
                    <a:pt x="92371" y="39780"/>
                    <a:pt x="92989" y="40345"/>
                  </a:cubicBezTo>
                  <a:cubicBezTo>
                    <a:pt x="93814" y="41382"/>
                    <a:pt x="95876" y="42136"/>
                    <a:pt x="96907" y="43173"/>
                  </a:cubicBezTo>
                  <a:cubicBezTo>
                    <a:pt x="99175" y="44964"/>
                    <a:pt x="100206" y="47038"/>
                    <a:pt x="101237" y="49018"/>
                  </a:cubicBezTo>
                  <a:cubicBezTo>
                    <a:pt x="101855" y="50054"/>
                    <a:pt x="102474" y="51091"/>
                    <a:pt x="103092" y="52128"/>
                  </a:cubicBezTo>
                  <a:cubicBezTo>
                    <a:pt x="103711" y="52977"/>
                    <a:pt x="104329" y="53825"/>
                    <a:pt x="105360" y="54579"/>
                  </a:cubicBezTo>
                  <a:cubicBezTo>
                    <a:pt x="106185" y="55051"/>
                    <a:pt x="107422" y="54768"/>
                    <a:pt x="108659" y="55051"/>
                  </a:cubicBezTo>
                  <a:cubicBezTo>
                    <a:pt x="110721" y="55522"/>
                    <a:pt x="112371" y="56465"/>
                    <a:pt x="114020" y="57219"/>
                  </a:cubicBezTo>
                  <a:cubicBezTo>
                    <a:pt x="114639" y="57596"/>
                    <a:pt x="115463" y="57973"/>
                    <a:pt x="116288" y="58256"/>
                  </a:cubicBezTo>
                  <a:cubicBezTo>
                    <a:pt x="116701" y="58444"/>
                    <a:pt x="117113" y="58633"/>
                    <a:pt x="117731" y="58821"/>
                  </a:cubicBezTo>
                  <a:cubicBezTo>
                    <a:pt x="117938" y="58821"/>
                    <a:pt x="118969" y="59010"/>
                    <a:pt x="118762" y="59198"/>
                  </a:cubicBezTo>
                  <a:cubicBezTo>
                    <a:pt x="118556" y="59481"/>
                    <a:pt x="117113" y="59387"/>
                    <a:pt x="116701" y="59293"/>
                  </a:cubicBezTo>
                  <a:cubicBezTo>
                    <a:pt x="115257" y="59198"/>
                    <a:pt x="114845" y="58821"/>
                    <a:pt x="114020" y="58444"/>
                  </a:cubicBezTo>
                  <a:cubicBezTo>
                    <a:pt x="113402" y="58161"/>
                    <a:pt x="112164" y="58161"/>
                    <a:pt x="112164" y="58633"/>
                  </a:cubicBezTo>
                  <a:cubicBezTo>
                    <a:pt x="112164" y="58821"/>
                    <a:pt x="112371" y="59104"/>
                    <a:pt x="112577" y="59293"/>
                  </a:cubicBezTo>
                  <a:close/>
                  <a:moveTo>
                    <a:pt x="91340" y="42608"/>
                  </a:moveTo>
                  <a:cubicBezTo>
                    <a:pt x="91134" y="42608"/>
                    <a:pt x="90927" y="42608"/>
                    <a:pt x="90721" y="42608"/>
                  </a:cubicBezTo>
                  <a:cubicBezTo>
                    <a:pt x="90515" y="42608"/>
                    <a:pt x="90309" y="42608"/>
                    <a:pt x="90103" y="42702"/>
                  </a:cubicBezTo>
                  <a:cubicBezTo>
                    <a:pt x="90103" y="42702"/>
                    <a:pt x="89896" y="42702"/>
                    <a:pt x="89690" y="42702"/>
                  </a:cubicBezTo>
                  <a:cubicBezTo>
                    <a:pt x="89484" y="42702"/>
                    <a:pt x="89278" y="42608"/>
                    <a:pt x="89072" y="42608"/>
                  </a:cubicBezTo>
                  <a:cubicBezTo>
                    <a:pt x="88865" y="42608"/>
                    <a:pt x="88659" y="42608"/>
                    <a:pt x="88453" y="42608"/>
                  </a:cubicBezTo>
                  <a:cubicBezTo>
                    <a:pt x="88247" y="42513"/>
                    <a:pt x="88247" y="42513"/>
                    <a:pt x="88041" y="42419"/>
                  </a:cubicBezTo>
                  <a:cubicBezTo>
                    <a:pt x="87628" y="42325"/>
                    <a:pt x="87422" y="42230"/>
                    <a:pt x="87216" y="42136"/>
                  </a:cubicBezTo>
                  <a:cubicBezTo>
                    <a:pt x="86804" y="41948"/>
                    <a:pt x="86597" y="41759"/>
                    <a:pt x="86597" y="41759"/>
                  </a:cubicBezTo>
                  <a:cubicBezTo>
                    <a:pt x="86597" y="41759"/>
                    <a:pt x="86597" y="41948"/>
                    <a:pt x="86804" y="42230"/>
                  </a:cubicBezTo>
                  <a:cubicBezTo>
                    <a:pt x="86804" y="42325"/>
                    <a:pt x="87010" y="42419"/>
                    <a:pt x="87216" y="42513"/>
                  </a:cubicBezTo>
                  <a:cubicBezTo>
                    <a:pt x="87216" y="42608"/>
                    <a:pt x="87422" y="42608"/>
                    <a:pt x="87628" y="42702"/>
                  </a:cubicBezTo>
                  <a:cubicBezTo>
                    <a:pt x="87835" y="42796"/>
                    <a:pt x="88041" y="42890"/>
                    <a:pt x="88247" y="42890"/>
                  </a:cubicBezTo>
                  <a:cubicBezTo>
                    <a:pt x="88453" y="42985"/>
                    <a:pt x="88659" y="42985"/>
                    <a:pt x="88865" y="42985"/>
                  </a:cubicBezTo>
                  <a:cubicBezTo>
                    <a:pt x="89072" y="42985"/>
                    <a:pt x="89484" y="43079"/>
                    <a:pt x="89690" y="43079"/>
                  </a:cubicBezTo>
                  <a:cubicBezTo>
                    <a:pt x="89896" y="42985"/>
                    <a:pt x="90103" y="42985"/>
                    <a:pt x="90309" y="42985"/>
                  </a:cubicBezTo>
                  <a:cubicBezTo>
                    <a:pt x="90721" y="42985"/>
                    <a:pt x="91134" y="42890"/>
                    <a:pt x="91340" y="42796"/>
                  </a:cubicBezTo>
                  <a:cubicBezTo>
                    <a:pt x="91752" y="42702"/>
                    <a:pt x="91958" y="42608"/>
                    <a:pt x="92164" y="42513"/>
                  </a:cubicBezTo>
                  <a:cubicBezTo>
                    <a:pt x="92371" y="42513"/>
                    <a:pt x="92371" y="42419"/>
                    <a:pt x="92371" y="42419"/>
                  </a:cubicBezTo>
                  <a:cubicBezTo>
                    <a:pt x="92371" y="42419"/>
                    <a:pt x="92164" y="42513"/>
                    <a:pt x="91958" y="42513"/>
                  </a:cubicBezTo>
                  <a:cubicBezTo>
                    <a:pt x="91752" y="42513"/>
                    <a:pt x="91546" y="42513"/>
                    <a:pt x="91340" y="42608"/>
                  </a:cubicBezTo>
                  <a:close/>
                  <a:moveTo>
                    <a:pt x="66185" y="114532"/>
                  </a:moveTo>
                  <a:cubicBezTo>
                    <a:pt x="65773" y="113872"/>
                    <a:pt x="65567" y="113307"/>
                    <a:pt x="65567" y="112835"/>
                  </a:cubicBezTo>
                  <a:cubicBezTo>
                    <a:pt x="65360" y="112647"/>
                    <a:pt x="65360" y="112647"/>
                    <a:pt x="65360" y="112835"/>
                  </a:cubicBezTo>
                  <a:cubicBezTo>
                    <a:pt x="65360" y="113307"/>
                    <a:pt x="65360" y="113872"/>
                    <a:pt x="65773" y="114532"/>
                  </a:cubicBezTo>
                  <a:cubicBezTo>
                    <a:pt x="65979" y="115286"/>
                    <a:pt x="66597" y="116040"/>
                    <a:pt x="66804" y="116889"/>
                  </a:cubicBezTo>
                  <a:cubicBezTo>
                    <a:pt x="66804" y="117360"/>
                    <a:pt x="67010" y="117831"/>
                    <a:pt x="66804" y="118208"/>
                  </a:cubicBezTo>
                  <a:cubicBezTo>
                    <a:pt x="66597" y="118397"/>
                    <a:pt x="66391" y="118586"/>
                    <a:pt x="66185" y="118774"/>
                  </a:cubicBezTo>
                  <a:cubicBezTo>
                    <a:pt x="65773" y="118868"/>
                    <a:pt x="65360" y="118963"/>
                    <a:pt x="64948" y="118963"/>
                  </a:cubicBezTo>
                  <a:cubicBezTo>
                    <a:pt x="64329" y="118963"/>
                    <a:pt x="63917" y="118963"/>
                    <a:pt x="63505" y="118963"/>
                  </a:cubicBezTo>
                  <a:cubicBezTo>
                    <a:pt x="63298" y="118963"/>
                    <a:pt x="62886" y="118868"/>
                    <a:pt x="62680" y="118868"/>
                  </a:cubicBezTo>
                  <a:cubicBezTo>
                    <a:pt x="62474" y="118868"/>
                    <a:pt x="62268" y="118868"/>
                    <a:pt x="62061" y="118774"/>
                  </a:cubicBezTo>
                  <a:cubicBezTo>
                    <a:pt x="61855" y="118680"/>
                    <a:pt x="61649" y="118491"/>
                    <a:pt x="61649" y="118303"/>
                  </a:cubicBezTo>
                  <a:cubicBezTo>
                    <a:pt x="61443" y="118020"/>
                    <a:pt x="61443" y="117831"/>
                    <a:pt x="61443" y="117643"/>
                  </a:cubicBezTo>
                  <a:cubicBezTo>
                    <a:pt x="61443" y="117172"/>
                    <a:pt x="61443" y="116794"/>
                    <a:pt x="61649" y="116417"/>
                  </a:cubicBezTo>
                  <a:cubicBezTo>
                    <a:pt x="61855" y="115946"/>
                    <a:pt x="62061" y="115663"/>
                    <a:pt x="62268" y="115286"/>
                  </a:cubicBezTo>
                  <a:cubicBezTo>
                    <a:pt x="62474" y="114909"/>
                    <a:pt x="62474" y="114626"/>
                    <a:pt x="62474" y="114344"/>
                  </a:cubicBezTo>
                  <a:cubicBezTo>
                    <a:pt x="62474" y="114061"/>
                    <a:pt x="62474" y="113778"/>
                    <a:pt x="62680" y="113589"/>
                  </a:cubicBezTo>
                  <a:cubicBezTo>
                    <a:pt x="62680" y="113212"/>
                    <a:pt x="62680" y="113212"/>
                    <a:pt x="62474" y="113589"/>
                  </a:cubicBezTo>
                  <a:cubicBezTo>
                    <a:pt x="62474" y="113778"/>
                    <a:pt x="62268" y="114061"/>
                    <a:pt x="62268" y="114344"/>
                  </a:cubicBezTo>
                  <a:cubicBezTo>
                    <a:pt x="62061" y="114626"/>
                    <a:pt x="62061" y="114909"/>
                    <a:pt x="61855" y="115286"/>
                  </a:cubicBezTo>
                  <a:cubicBezTo>
                    <a:pt x="61649" y="115569"/>
                    <a:pt x="61443" y="115946"/>
                    <a:pt x="61237" y="116323"/>
                  </a:cubicBezTo>
                  <a:cubicBezTo>
                    <a:pt x="61030" y="116700"/>
                    <a:pt x="60824" y="117172"/>
                    <a:pt x="60824" y="117643"/>
                  </a:cubicBezTo>
                  <a:cubicBezTo>
                    <a:pt x="60824" y="117831"/>
                    <a:pt x="60824" y="118114"/>
                    <a:pt x="61030" y="118303"/>
                  </a:cubicBezTo>
                  <a:cubicBezTo>
                    <a:pt x="61030" y="118586"/>
                    <a:pt x="61237" y="118774"/>
                    <a:pt x="61649" y="118963"/>
                  </a:cubicBezTo>
                  <a:cubicBezTo>
                    <a:pt x="62061" y="119057"/>
                    <a:pt x="62268" y="119151"/>
                    <a:pt x="62474" y="119151"/>
                  </a:cubicBezTo>
                  <a:cubicBezTo>
                    <a:pt x="62886" y="119245"/>
                    <a:pt x="63092" y="119245"/>
                    <a:pt x="63298" y="119245"/>
                  </a:cubicBezTo>
                  <a:cubicBezTo>
                    <a:pt x="63917" y="119245"/>
                    <a:pt x="64329" y="119340"/>
                    <a:pt x="64948" y="119245"/>
                  </a:cubicBezTo>
                  <a:cubicBezTo>
                    <a:pt x="65567" y="119245"/>
                    <a:pt x="66185" y="119151"/>
                    <a:pt x="66597" y="118963"/>
                  </a:cubicBezTo>
                  <a:cubicBezTo>
                    <a:pt x="67010" y="118774"/>
                    <a:pt x="67216" y="118491"/>
                    <a:pt x="67422" y="118303"/>
                  </a:cubicBezTo>
                  <a:cubicBezTo>
                    <a:pt x="67628" y="117831"/>
                    <a:pt x="67422" y="117360"/>
                    <a:pt x="67422" y="116889"/>
                  </a:cubicBezTo>
                  <a:cubicBezTo>
                    <a:pt x="67010" y="116040"/>
                    <a:pt x="66391" y="115192"/>
                    <a:pt x="66185" y="114532"/>
                  </a:cubicBezTo>
                  <a:close/>
                  <a:moveTo>
                    <a:pt x="64536" y="84933"/>
                  </a:moveTo>
                  <a:cubicBezTo>
                    <a:pt x="66597" y="84556"/>
                    <a:pt x="69278" y="84461"/>
                    <a:pt x="71340" y="84933"/>
                  </a:cubicBezTo>
                  <a:cubicBezTo>
                    <a:pt x="71546" y="84933"/>
                    <a:pt x="71752" y="85027"/>
                    <a:pt x="72164" y="85027"/>
                  </a:cubicBezTo>
                  <a:cubicBezTo>
                    <a:pt x="70103" y="84084"/>
                    <a:pt x="66597" y="83896"/>
                    <a:pt x="64536" y="84933"/>
                  </a:cubicBezTo>
                  <a:close/>
                  <a:moveTo>
                    <a:pt x="63298" y="15082"/>
                  </a:moveTo>
                  <a:cubicBezTo>
                    <a:pt x="63505" y="15082"/>
                    <a:pt x="63711" y="15082"/>
                    <a:pt x="63711" y="15082"/>
                  </a:cubicBezTo>
                  <a:cubicBezTo>
                    <a:pt x="63917" y="15176"/>
                    <a:pt x="64123" y="15176"/>
                    <a:pt x="64123" y="15176"/>
                  </a:cubicBezTo>
                  <a:cubicBezTo>
                    <a:pt x="64123" y="15176"/>
                    <a:pt x="64123" y="15082"/>
                    <a:pt x="63917" y="15082"/>
                  </a:cubicBezTo>
                  <a:cubicBezTo>
                    <a:pt x="63711" y="14988"/>
                    <a:pt x="63298" y="14893"/>
                    <a:pt x="62886" y="14799"/>
                  </a:cubicBezTo>
                  <a:cubicBezTo>
                    <a:pt x="62680" y="14799"/>
                    <a:pt x="62474" y="14705"/>
                    <a:pt x="62268" y="14705"/>
                  </a:cubicBezTo>
                  <a:cubicBezTo>
                    <a:pt x="62061" y="14705"/>
                    <a:pt x="61855" y="14611"/>
                    <a:pt x="61443" y="14611"/>
                  </a:cubicBezTo>
                  <a:cubicBezTo>
                    <a:pt x="61237" y="14611"/>
                    <a:pt x="61030" y="14611"/>
                    <a:pt x="60618" y="14516"/>
                  </a:cubicBezTo>
                  <a:cubicBezTo>
                    <a:pt x="60412" y="14516"/>
                    <a:pt x="60206" y="14516"/>
                    <a:pt x="59793" y="14516"/>
                  </a:cubicBezTo>
                  <a:cubicBezTo>
                    <a:pt x="58762" y="14516"/>
                    <a:pt x="57525" y="14611"/>
                    <a:pt x="56701" y="14799"/>
                  </a:cubicBezTo>
                  <a:cubicBezTo>
                    <a:pt x="56082" y="14988"/>
                    <a:pt x="55463" y="15176"/>
                    <a:pt x="55463" y="15176"/>
                  </a:cubicBezTo>
                  <a:cubicBezTo>
                    <a:pt x="55463" y="15176"/>
                    <a:pt x="56082" y="15082"/>
                    <a:pt x="56907" y="14988"/>
                  </a:cubicBezTo>
                  <a:cubicBezTo>
                    <a:pt x="57319" y="14988"/>
                    <a:pt x="57731" y="14893"/>
                    <a:pt x="58350" y="14893"/>
                  </a:cubicBezTo>
                  <a:cubicBezTo>
                    <a:pt x="58762" y="14893"/>
                    <a:pt x="59381" y="14893"/>
                    <a:pt x="59793" y="14893"/>
                  </a:cubicBezTo>
                  <a:cubicBezTo>
                    <a:pt x="60412" y="14893"/>
                    <a:pt x="60824" y="14893"/>
                    <a:pt x="61443" y="14893"/>
                  </a:cubicBezTo>
                  <a:cubicBezTo>
                    <a:pt x="61649" y="14893"/>
                    <a:pt x="61855" y="14988"/>
                    <a:pt x="62061" y="14988"/>
                  </a:cubicBezTo>
                  <a:cubicBezTo>
                    <a:pt x="62268" y="14988"/>
                    <a:pt x="62680" y="14988"/>
                    <a:pt x="62886" y="14988"/>
                  </a:cubicBezTo>
                  <a:cubicBezTo>
                    <a:pt x="62886" y="15082"/>
                    <a:pt x="63092" y="15082"/>
                    <a:pt x="63298" y="150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5053701" y="1400511"/>
            <a:ext cx="1621241" cy="3348230"/>
            <a:chOff x="8078788" y="3651250"/>
            <a:chExt cx="1389000" cy="2868600"/>
          </a:xfrm>
        </p:grpSpPr>
        <p:sp>
          <p:nvSpPr>
            <p:cNvPr id="410" name="Google Shape;410;p39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17" name="Google Shape;417;p40"/>
          <p:cNvGrpSpPr/>
          <p:nvPr/>
        </p:nvGrpSpPr>
        <p:grpSpPr>
          <a:xfrm>
            <a:off x="1108463" y="426166"/>
            <a:ext cx="304553" cy="397269"/>
            <a:chOff x="590250" y="244200"/>
            <a:chExt cx="407975" cy="532175"/>
          </a:xfrm>
        </p:grpSpPr>
        <p:sp>
          <p:nvSpPr>
            <p:cNvPr id="418" name="Google Shape;418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1599343" y="484803"/>
            <a:ext cx="330923" cy="275459"/>
            <a:chOff x="1247825" y="322750"/>
            <a:chExt cx="443300" cy="369000"/>
          </a:xfrm>
        </p:grpSpPr>
        <p:sp>
          <p:nvSpPr>
            <p:cNvPr id="433" name="Google Shape;433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2108419" y="483441"/>
            <a:ext cx="316367" cy="278183"/>
            <a:chOff x="1929775" y="320925"/>
            <a:chExt cx="423800" cy="372650"/>
          </a:xfrm>
        </p:grpSpPr>
        <p:sp>
          <p:nvSpPr>
            <p:cNvPr id="439" name="Google Shape;439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40"/>
          <p:cNvSpPr/>
          <p:nvPr/>
        </p:nvSpPr>
        <p:spPr>
          <a:xfrm>
            <a:off x="2639017" y="473458"/>
            <a:ext cx="259091" cy="29818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3158589" y="474373"/>
            <a:ext cx="223633" cy="296361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40"/>
          <p:cNvGrpSpPr/>
          <p:nvPr/>
        </p:nvGrpSpPr>
        <p:grpSpPr>
          <a:xfrm>
            <a:off x="4124230" y="452069"/>
            <a:ext cx="299104" cy="340908"/>
            <a:chOff x="4630125" y="278900"/>
            <a:chExt cx="400675" cy="456675"/>
          </a:xfrm>
        </p:grpSpPr>
        <p:sp>
          <p:nvSpPr>
            <p:cNvPr id="447" name="Google Shape;447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40"/>
          <p:cNvSpPr/>
          <p:nvPr/>
        </p:nvSpPr>
        <p:spPr>
          <a:xfrm>
            <a:off x="4604555" y="473010"/>
            <a:ext cx="342737" cy="29908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40"/>
          <p:cNvGrpSpPr/>
          <p:nvPr/>
        </p:nvGrpSpPr>
        <p:grpSpPr>
          <a:xfrm>
            <a:off x="1113017" y="937500"/>
            <a:ext cx="304535" cy="371365"/>
            <a:chOff x="596350" y="929175"/>
            <a:chExt cx="407950" cy="497475"/>
          </a:xfrm>
        </p:grpSpPr>
        <p:sp>
          <p:nvSpPr>
            <p:cNvPr id="453" name="Google Shape;453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2111591" y="991602"/>
            <a:ext cx="310021" cy="265455"/>
            <a:chOff x="1934025" y="1001650"/>
            <a:chExt cx="415300" cy="355600"/>
          </a:xfrm>
        </p:grpSpPr>
        <p:sp>
          <p:nvSpPr>
            <p:cNvPr id="461" name="Google Shape;461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40"/>
          <p:cNvSpPr/>
          <p:nvPr/>
        </p:nvSpPr>
        <p:spPr>
          <a:xfrm>
            <a:off x="2612663" y="969383"/>
            <a:ext cx="311813" cy="31000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3114952" y="984837"/>
            <a:ext cx="310917" cy="27909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0"/>
          <p:cNvSpPr/>
          <p:nvPr/>
        </p:nvSpPr>
        <p:spPr>
          <a:xfrm>
            <a:off x="3621329" y="987114"/>
            <a:ext cx="301829" cy="27454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0"/>
          <p:cNvSpPr/>
          <p:nvPr/>
        </p:nvSpPr>
        <p:spPr>
          <a:xfrm>
            <a:off x="4133173" y="989838"/>
            <a:ext cx="281822" cy="26909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40"/>
          <p:cNvGrpSpPr/>
          <p:nvPr/>
        </p:nvGrpSpPr>
        <p:grpSpPr>
          <a:xfrm>
            <a:off x="4620111" y="971596"/>
            <a:ext cx="310917" cy="311365"/>
            <a:chOff x="5294400" y="974850"/>
            <a:chExt cx="416500" cy="417100"/>
          </a:xfrm>
        </p:grpSpPr>
        <p:sp>
          <p:nvSpPr>
            <p:cNvPr id="470" name="Google Shape;470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5084640" y="936604"/>
            <a:ext cx="385455" cy="375452"/>
            <a:chOff x="5916675" y="927975"/>
            <a:chExt cx="516350" cy="502950"/>
          </a:xfrm>
        </p:grpSpPr>
        <p:sp>
          <p:nvSpPr>
            <p:cNvPr id="473" name="Google Shape;473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1089371" y="1513387"/>
            <a:ext cx="347272" cy="234550"/>
            <a:chOff x="564675" y="1700625"/>
            <a:chExt cx="465200" cy="314200"/>
          </a:xfrm>
        </p:grpSpPr>
        <p:sp>
          <p:nvSpPr>
            <p:cNvPr id="476" name="Google Shape;476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1591169" y="1456112"/>
            <a:ext cx="347272" cy="340012"/>
            <a:chOff x="1236875" y="1623900"/>
            <a:chExt cx="465200" cy="455475"/>
          </a:xfrm>
        </p:grpSpPr>
        <p:sp>
          <p:nvSpPr>
            <p:cNvPr id="480" name="Google Shape;480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0"/>
          <p:cNvGrpSpPr/>
          <p:nvPr/>
        </p:nvGrpSpPr>
        <p:grpSpPr>
          <a:xfrm>
            <a:off x="2103865" y="1463390"/>
            <a:ext cx="325474" cy="325455"/>
            <a:chOff x="1923675" y="1633650"/>
            <a:chExt cx="436000" cy="435975"/>
          </a:xfrm>
        </p:grpSpPr>
        <p:sp>
          <p:nvSpPr>
            <p:cNvPr id="488" name="Google Shape;488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2604300" y="1462028"/>
            <a:ext cx="328180" cy="328180"/>
            <a:chOff x="2594050" y="1631825"/>
            <a:chExt cx="439625" cy="439625"/>
          </a:xfrm>
        </p:grpSpPr>
        <p:sp>
          <p:nvSpPr>
            <p:cNvPr id="495" name="Google Shape;495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40"/>
          <p:cNvSpPr/>
          <p:nvPr/>
        </p:nvSpPr>
        <p:spPr>
          <a:xfrm>
            <a:off x="3120850" y="1476674"/>
            <a:ext cx="299104" cy="29910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40"/>
          <p:cNvGrpSpPr/>
          <p:nvPr/>
        </p:nvGrpSpPr>
        <p:grpSpPr>
          <a:xfrm>
            <a:off x="3638800" y="1437487"/>
            <a:ext cx="266370" cy="377262"/>
            <a:chOff x="3979850" y="1598950"/>
            <a:chExt cx="356825" cy="505375"/>
          </a:xfrm>
        </p:grpSpPr>
        <p:sp>
          <p:nvSpPr>
            <p:cNvPr id="501" name="Google Shape;501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4098326" y="1518389"/>
            <a:ext cx="350911" cy="215459"/>
            <a:chOff x="4595425" y="1707325"/>
            <a:chExt cx="470075" cy="288625"/>
          </a:xfrm>
        </p:grpSpPr>
        <p:sp>
          <p:nvSpPr>
            <p:cNvPr id="504" name="Google Shape;504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4616939" y="1465667"/>
            <a:ext cx="317281" cy="320902"/>
            <a:chOff x="5290150" y="1636700"/>
            <a:chExt cx="425025" cy="429875"/>
          </a:xfrm>
        </p:grpSpPr>
        <p:sp>
          <p:nvSpPr>
            <p:cNvPr id="510" name="Google Shape;510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5117822" y="1456112"/>
            <a:ext cx="319091" cy="334563"/>
            <a:chOff x="5961125" y="1623900"/>
            <a:chExt cx="427450" cy="448175"/>
          </a:xfrm>
        </p:grpSpPr>
        <p:sp>
          <p:nvSpPr>
            <p:cNvPr id="513" name="Google Shape;513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5608701" y="1464753"/>
            <a:ext cx="340908" cy="322731"/>
            <a:chOff x="6618700" y="1635475"/>
            <a:chExt cx="456675" cy="432325"/>
          </a:xfrm>
        </p:grpSpPr>
        <p:sp>
          <p:nvSpPr>
            <p:cNvPr id="521" name="Google Shape;521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1128003" y="1982917"/>
            <a:ext cx="270009" cy="289997"/>
            <a:chOff x="616425" y="2329600"/>
            <a:chExt cx="361700" cy="388475"/>
          </a:xfrm>
        </p:grpSpPr>
        <p:sp>
          <p:nvSpPr>
            <p:cNvPr id="527" name="Google Shape;527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1622540" y="1985642"/>
            <a:ext cx="284547" cy="284547"/>
            <a:chOff x="1278900" y="2333250"/>
            <a:chExt cx="381175" cy="381175"/>
          </a:xfrm>
        </p:grpSpPr>
        <p:sp>
          <p:nvSpPr>
            <p:cNvPr id="536" name="Google Shape;536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2124319" y="1985642"/>
            <a:ext cx="284566" cy="284547"/>
            <a:chOff x="1951075" y="2333250"/>
            <a:chExt cx="381200" cy="381175"/>
          </a:xfrm>
        </p:grpSpPr>
        <p:sp>
          <p:nvSpPr>
            <p:cNvPr id="541" name="Google Shape;541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2626116" y="1985642"/>
            <a:ext cx="284547" cy="284547"/>
            <a:chOff x="2623275" y="2333250"/>
            <a:chExt cx="381175" cy="381175"/>
          </a:xfrm>
        </p:grpSpPr>
        <p:sp>
          <p:nvSpPr>
            <p:cNvPr id="546" name="Google Shape;546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0"/>
          <p:cNvGrpSpPr/>
          <p:nvPr/>
        </p:nvGrpSpPr>
        <p:grpSpPr>
          <a:xfrm>
            <a:off x="3194278" y="1936559"/>
            <a:ext cx="151819" cy="379091"/>
            <a:chOff x="3384375" y="2267500"/>
            <a:chExt cx="203375" cy="507825"/>
          </a:xfrm>
        </p:grpSpPr>
        <p:sp>
          <p:nvSpPr>
            <p:cNvPr id="551" name="Google Shape;551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0"/>
          <p:cNvGrpSpPr/>
          <p:nvPr/>
        </p:nvGrpSpPr>
        <p:grpSpPr>
          <a:xfrm>
            <a:off x="4211496" y="1984727"/>
            <a:ext cx="124554" cy="282737"/>
            <a:chOff x="4747025" y="2332025"/>
            <a:chExt cx="166850" cy="378750"/>
          </a:xfrm>
        </p:grpSpPr>
        <p:sp>
          <p:nvSpPr>
            <p:cNvPr id="554" name="Google Shape;554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40"/>
          <p:cNvGrpSpPr/>
          <p:nvPr/>
        </p:nvGrpSpPr>
        <p:grpSpPr>
          <a:xfrm>
            <a:off x="3707440" y="1938370"/>
            <a:ext cx="129089" cy="375452"/>
            <a:chOff x="4071800" y="2269925"/>
            <a:chExt cx="172925" cy="502950"/>
          </a:xfrm>
        </p:grpSpPr>
        <p:sp>
          <p:nvSpPr>
            <p:cNvPr id="557" name="Google Shape;557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40"/>
          <p:cNvSpPr/>
          <p:nvPr/>
        </p:nvSpPr>
        <p:spPr>
          <a:xfrm>
            <a:off x="4633652" y="1978067"/>
            <a:ext cx="284547" cy="3000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40"/>
          <p:cNvGrpSpPr/>
          <p:nvPr/>
        </p:nvGrpSpPr>
        <p:grpSpPr>
          <a:xfrm>
            <a:off x="5126462" y="1983365"/>
            <a:ext cx="307278" cy="289101"/>
            <a:chOff x="5972700" y="2330200"/>
            <a:chExt cx="411625" cy="387275"/>
          </a:xfrm>
        </p:grpSpPr>
        <p:sp>
          <p:nvSpPr>
            <p:cNvPr id="561" name="Google Shape;561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40"/>
          <p:cNvGrpSpPr/>
          <p:nvPr/>
        </p:nvGrpSpPr>
        <p:grpSpPr>
          <a:xfrm>
            <a:off x="1214373" y="2452428"/>
            <a:ext cx="97288" cy="354550"/>
            <a:chOff x="732125" y="2958550"/>
            <a:chExt cx="130325" cy="474950"/>
          </a:xfrm>
        </p:grpSpPr>
        <p:sp>
          <p:nvSpPr>
            <p:cNvPr id="564" name="Google Shape;564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40"/>
          <p:cNvSpPr/>
          <p:nvPr/>
        </p:nvSpPr>
        <p:spPr>
          <a:xfrm>
            <a:off x="2117634" y="2438530"/>
            <a:ext cx="298189" cy="382731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1654428" y="2438530"/>
            <a:ext cx="220927" cy="38273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40"/>
          <p:cNvGrpSpPr/>
          <p:nvPr/>
        </p:nvGrpSpPr>
        <p:grpSpPr>
          <a:xfrm>
            <a:off x="2596126" y="2463794"/>
            <a:ext cx="344547" cy="326370"/>
            <a:chOff x="2583100" y="2973775"/>
            <a:chExt cx="461550" cy="437200"/>
          </a:xfrm>
        </p:grpSpPr>
        <p:sp>
          <p:nvSpPr>
            <p:cNvPr id="575" name="Google Shape;575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0"/>
          <p:cNvSpPr/>
          <p:nvPr/>
        </p:nvSpPr>
        <p:spPr>
          <a:xfrm>
            <a:off x="4115891" y="2471715"/>
            <a:ext cx="316367" cy="31636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0"/>
          <p:cNvGrpSpPr/>
          <p:nvPr/>
        </p:nvGrpSpPr>
        <p:grpSpPr>
          <a:xfrm>
            <a:off x="4585119" y="2488801"/>
            <a:ext cx="386370" cy="287272"/>
            <a:chOff x="5247525" y="3007275"/>
            <a:chExt cx="517575" cy="384825"/>
          </a:xfrm>
        </p:grpSpPr>
        <p:sp>
          <p:nvSpPr>
            <p:cNvPr id="579" name="Google Shape;579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3617898" y="2472434"/>
            <a:ext cx="304535" cy="310917"/>
            <a:chOff x="3951850" y="2985350"/>
            <a:chExt cx="407950" cy="416500"/>
          </a:xfrm>
        </p:grpSpPr>
        <p:sp>
          <p:nvSpPr>
            <p:cNvPr id="582" name="Google Shape;582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1092563" y="2996048"/>
            <a:ext cx="352721" cy="270905"/>
            <a:chOff x="568950" y="3686775"/>
            <a:chExt cx="472500" cy="362900"/>
          </a:xfrm>
        </p:grpSpPr>
        <p:sp>
          <p:nvSpPr>
            <p:cNvPr id="587" name="Google Shape;587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40"/>
          <p:cNvSpPr/>
          <p:nvPr/>
        </p:nvSpPr>
        <p:spPr>
          <a:xfrm>
            <a:off x="5157760" y="2457175"/>
            <a:ext cx="240000" cy="3454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40"/>
          <p:cNvGrpSpPr/>
          <p:nvPr/>
        </p:nvGrpSpPr>
        <p:grpSpPr>
          <a:xfrm>
            <a:off x="1597085" y="3018779"/>
            <a:ext cx="335458" cy="225462"/>
            <a:chOff x="1244800" y="3717225"/>
            <a:chExt cx="449375" cy="302025"/>
          </a:xfrm>
        </p:grpSpPr>
        <p:sp>
          <p:nvSpPr>
            <p:cNvPr id="592" name="Google Shape;592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2103417" y="3001498"/>
            <a:ext cx="326370" cy="255004"/>
            <a:chOff x="1923075" y="3694075"/>
            <a:chExt cx="437200" cy="341600"/>
          </a:xfrm>
        </p:grpSpPr>
        <p:sp>
          <p:nvSpPr>
            <p:cNvPr id="599" name="Google Shape;599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2608387" y="2997410"/>
            <a:ext cx="320006" cy="262731"/>
            <a:chOff x="2599525" y="3688600"/>
            <a:chExt cx="428675" cy="351950"/>
          </a:xfrm>
        </p:grpSpPr>
        <p:sp>
          <p:nvSpPr>
            <p:cNvPr id="609" name="Google Shape;609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0"/>
          <p:cNvGrpSpPr/>
          <p:nvPr/>
        </p:nvGrpSpPr>
        <p:grpSpPr>
          <a:xfrm>
            <a:off x="3125637" y="2979233"/>
            <a:ext cx="296379" cy="292273"/>
            <a:chOff x="3292425" y="3664250"/>
            <a:chExt cx="397025" cy="391525"/>
          </a:xfrm>
        </p:grpSpPr>
        <p:sp>
          <p:nvSpPr>
            <p:cNvPr id="613" name="Google Shape;613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40"/>
          <p:cNvGrpSpPr/>
          <p:nvPr/>
        </p:nvGrpSpPr>
        <p:grpSpPr>
          <a:xfrm>
            <a:off x="3603341" y="3016950"/>
            <a:ext cx="328199" cy="238189"/>
            <a:chOff x="3932350" y="3714775"/>
            <a:chExt cx="439650" cy="319075"/>
          </a:xfrm>
        </p:grpSpPr>
        <p:sp>
          <p:nvSpPr>
            <p:cNvPr id="617" name="Google Shape;617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40"/>
          <p:cNvGrpSpPr/>
          <p:nvPr/>
        </p:nvGrpSpPr>
        <p:grpSpPr>
          <a:xfrm>
            <a:off x="4105138" y="3016950"/>
            <a:ext cx="328180" cy="238189"/>
            <a:chOff x="4604550" y="3714775"/>
            <a:chExt cx="439625" cy="319075"/>
          </a:xfrm>
        </p:grpSpPr>
        <p:sp>
          <p:nvSpPr>
            <p:cNvPr id="623" name="Google Shape;623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4618749" y="2992409"/>
            <a:ext cx="313642" cy="278650"/>
            <a:chOff x="5292575" y="3681900"/>
            <a:chExt cx="420150" cy="373275"/>
          </a:xfrm>
        </p:grpSpPr>
        <p:sp>
          <p:nvSpPr>
            <p:cNvPr id="626" name="Google Shape;626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5102817" y="2956950"/>
            <a:ext cx="349101" cy="349101"/>
            <a:chOff x="5941025" y="3634400"/>
            <a:chExt cx="467650" cy="467650"/>
          </a:xfrm>
        </p:grpSpPr>
        <p:sp>
          <p:nvSpPr>
            <p:cNvPr id="634" name="Google Shape;634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0"/>
          <p:cNvGrpSpPr/>
          <p:nvPr/>
        </p:nvGrpSpPr>
        <p:grpSpPr>
          <a:xfrm>
            <a:off x="5626897" y="2979233"/>
            <a:ext cx="304535" cy="304553"/>
            <a:chOff x="6643075" y="3664250"/>
            <a:chExt cx="407950" cy="407975"/>
          </a:xfrm>
        </p:grpSpPr>
        <p:sp>
          <p:nvSpPr>
            <p:cNvPr id="641" name="Google Shape;641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1098012" y="3468303"/>
            <a:ext cx="330009" cy="329990"/>
            <a:chOff x="576250" y="4319400"/>
            <a:chExt cx="442075" cy="442050"/>
          </a:xfrm>
        </p:grpSpPr>
        <p:sp>
          <p:nvSpPr>
            <p:cNvPr id="644" name="Google Shape;644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0"/>
          <p:cNvSpPr/>
          <p:nvPr/>
        </p:nvSpPr>
        <p:spPr>
          <a:xfrm>
            <a:off x="1586247" y="3532677"/>
            <a:ext cx="357275" cy="201816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3620880" y="3482209"/>
            <a:ext cx="302724" cy="30274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3119039" y="3501303"/>
            <a:ext cx="302724" cy="26456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4121359" y="3480847"/>
            <a:ext cx="305449" cy="305468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40"/>
          <p:cNvGrpSpPr/>
          <p:nvPr/>
        </p:nvGrpSpPr>
        <p:grpSpPr>
          <a:xfrm>
            <a:off x="4600572" y="3485118"/>
            <a:ext cx="349997" cy="289101"/>
            <a:chOff x="5268225" y="4341925"/>
            <a:chExt cx="468850" cy="387275"/>
          </a:xfrm>
        </p:grpSpPr>
        <p:sp>
          <p:nvSpPr>
            <p:cNvPr id="653" name="Google Shape;653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0"/>
          <p:cNvGrpSpPr/>
          <p:nvPr/>
        </p:nvGrpSpPr>
        <p:grpSpPr>
          <a:xfrm>
            <a:off x="5120098" y="3476029"/>
            <a:ext cx="314538" cy="314538"/>
            <a:chOff x="5964175" y="4329750"/>
            <a:chExt cx="421350" cy="421350"/>
          </a:xfrm>
        </p:grpSpPr>
        <p:sp>
          <p:nvSpPr>
            <p:cNvPr id="662" name="Google Shape;662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1599343" y="3977826"/>
            <a:ext cx="330923" cy="320006"/>
            <a:chOff x="1247825" y="5001950"/>
            <a:chExt cx="443300" cy="428675"/>
          </a:xfrm>
        </p:grpSpPr>
        <p:sp>
          <p:nvSpPr>
            <p:cNvPr id="665" name="Google Shape;665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2130683" y="3961907"/>
            <a:ext cx="271838" cy="346376"/>
            <a:chOff x="1959600" y="4980625"/>
            <a:chExt cx="364150" cy="464000"/>
          </a:xfrm>
        </p:grpSpPr>
        <p:sp>
          <p:nvSpPr>
            <p:cNvPr id="672" name="Google Shape;672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2612493" y="3975101"/>
            <a:ext cx="311813" cy="320454"/>
            <a:chOff x="2605025" y="4998300"/>
            <a:chExt cx="417700" cy="429275"/>
          </a:xfrm>
        </p:grpSpPr>
        <p:sp>
          <p:nvSpPr>
            <p:cNvPr id="680" name="Google Shape;680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3083833" y="3977826"/>
            <a:ext cx="372727" cy="310451"/>
            <a:chOff x="3236425" y="5001950"/>
            <a:chExt cx="499300" cy="415875"/>
          </a:xfrm>
        </p:grpSpPr>
        <p:sp>
          <p:nvSpPr>
            <p:cNvPr id="684" name="Google Shape;684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0"/>
          <p:cNvGrpSpPr/>
          <p:nvPr/>
        </p:nvGrpSpPr>
        <p:grpSpPr>
          <a:xfrm>
            <a:off x="3630159" y="3961907"/>
            <a:ext cx="283651" cy="337735"/>
            <a:chOff x="3968275" y="4980625"/>
            <a:chExt cx="379975" cy="452425"/>
          </a:xfrm>
        </p:grpSpPr>
        <p:sp>
          <p:nvSpPr>
            <p:cNvPr id="691" name="Google Shape;691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5100540" y="4037360"/>
            <a:ext cx="359104" cy="195471"/>
            <a:chOff x="5937975" y="5081700"/>
            <a:chExt cx="481050" cy="261850"/>
          </a:xfrm>
        </p:grpSpPr>
        <p:sp>
          <p:nvSpPr>
            <p:cNvPr id="695" name="Google Shape;695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0"/>
          <p:cNvGrpSpPr/>
          <p:nvPr/>
        </p:nvGrpSpPr>
        <p:grpSpPr>
          <a:xfrm>
            <a:off x="5649609" y="3999643"/>
            <a:ext cx="257729" cy="296361"/>
            <a:chOff x="6673500" y="5031175"/>
            <a:chExt cx="345250" cy="397000"/>
          </a:xfrm>
        </p:grpSpPr>
        <p:sp>
          <p:nvSpPr>
            <p:cNvPr id="699" name="Google Shape;699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0"/>
          <p:cNvGrpSpPr/>
          <p:nvPr/>
        </p:nvGrpSpPr>
        <p:grpSpPr>
          <a:xfrm>
            <a:off x="3599720" y="468884"/>
            <a:ext cx="344547" cy="307278"/>
            <a:chOff x="3927500" y="301425"/>
            <a:chExt cx="461550" cy="411625"/>
          </a:xfrm>
        </p:grpSpPr>
        <p:sp>
          <p:nvSpPr>
            <p:cNvPr id="705" name="Google Shape;705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0"/>
          <p:cNvGrpSpPr/>
          <p:nvPr/>
        </p:nvGrpSpPr>
        <p:grpSpPr>
          <a:xfrm>
            <a:off x="5631432" y="474800"/>
            <a:ext cx="295465" cy="295465"/>
            <a:chOff x="6649150" y="309350"/>
            <a:chExt cx="395800" cy="395800"/>
          </a:xfrm>
        </p:grpSpPr>
        <p:sp>
          <p:nvSpPr>
            <p:cNvPr id="733" name="Google Shape;733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5127358" y="481612"/>
            <a:ext cx="300018" cy="284099"/>
            <a:chOff x="5973900" y="318475"/>
            <a:chExt cx="401900" cy="380575"/>
          </a:xfrm>
        </p:grpSpPr>
        <p:sp>
          <p:nvSpPr>
            <p:cNvPr id="757" name="Google Shape;757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0"/>
          <p:cNvGrpSpPr/>
          <p:nvPr/>
        </p:nvGrpSpPr>
        <p:grpSpPr>
          <a:xfrm>
            <a:off x="1614814" y="937500"/>
            <a:ext cx="304535" cy="371365"/>
            <a:chOff x="1268550" y="929175"/>
            <a:chExt cx="407950" cy="497475"/>
          </a:xfrm>
        </p:grpSpPr>
        <p:sp>
          <p:nvSpPr>
            <p:cNvPr id="772" name="Google Shape;772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0"/>
          <p:cNvGrpSpPr/>
          <p:nvPr/>
        </p:nvGrpSpPr>
        <p:grpSpPr>
          <a:xfrm>
            <a:off x="5599165" y="951590"/>
            <a:ext cx="360000" cy="345462"/>
            <a:chOff x="6605925" y="948050"/>
            <a:chExt cx="482250" cy="462775"/>
          </a:xfrm>
        </p:grpSpPr>
        <p:sp>
          <p:nvSpPr>
            <p:cNvPr id="776" name="Google Shape;776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/>
          <p:cNvGrpSpPr/>
          <p:nvPr/>
        </p:nvGrpSpPr>
        <p:grpSpPr>
          <a:xfrm>
            <a:off x="5683258" y="1974724"/>
            <a:ext cx="191813" cy="304105"/>
            <a:chOff x="6718575" y="2318625"/>
            <a:chExt cx="256950" cy="407375"/>
          </a:xfrm>
        </p:grpSpPr>
        <p:sp>
          <p:nvSpPr>
            <p:cNvPr id="783" name="Google Shape;783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3108822" y="2531520"/>
            <a:ext cx="322731" cy="196385"/>
            <a:chOff x="3269900" y="3064500"/>
            <a:chExt cx="432325" cy="263075"/>
          </a:xfrm>
        </p:grpSpPr>
        <p:sp>
          <p:nvSpPr>
            <p:cNvPr id="792" name="Google Shape;792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5661423" y="2471520"/>
            <a:ext cx="235465" cy="330923"/>
            <a:chOff x="6689325" y="2984125"/>
            <a:chExt cx="315425" cy="443300"/>
          </a:xfrm>
        </p:grpSpPr>
        <p:sp>
          <p:nvSpPr>
            <p:cNvPr id="796" name="Google Shape;796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52052" y="3443761"/>
            <a:ext cx="227738" cy="368174"/>
            <a:chOff x="1988225" y="4286525"/>
            <a:chExt cx="305075" cy="493200"/>
          </a:xfrm>
        </p:grpSpPr>
        <p:sp>
          <p:nvSpPr>
            <p:cNvPr id="802" name="Google Shape;802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2635205" y="3469665"/>
            <a:ext cx="275011" cy="348186"/>
            <a:chOff x="2635450" y="4321225"/>
            <a:chExt cx="368400" cy="466425"/>
          </a:xfrm>
        </p:grpSpPr>
        <p:sp>
          <p:nvSpPr>
            <p:cNvPr id="810" name="Google Shape;810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0"/>
          <p:cNvGrpSpPr/>
          <p:nvPr/>
        </p:nvGrpSpPr>
        <p:grpSpPr>
          <a:xfrm>
            <a:off x="5626897" y="3461024"/>
            <a:ext cx="304535" cy="340908"/>
            <a:chOff x="6643075" y="4309650"/>
            <a:chExt cx="407950" cy="456675"/>
          </a:xfrm>
        </p:grpSpPr>
        <p:sp>
          <p:nvSpPr>
            <p:cNvPr id="817" name="Google Shape;817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574668" y="3942367"/>
            <a:ext cx="401822" cy="385455"/>
            <a:chOff x="5233525" y="4954450"/>
            <a:chExt cx="538275" cy="516350"/>
          </a:xfrm>
        </p:grpSpPr>
        <p:sp>
          <p:nvSpPr>
            <p:cNvPr id="827" name="Google Shape;827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0"/>
          <p:cNvGrpSpPr/>
          <p:nvPr/>
        </p:nvGrpSpPr>
        <p:grpSpPr>
          <a:xfrm>
            <a:off x="4069232" y="3949179"/>
            <a:ext cx="409101" cy="371832"/>
            <a:chOff x="4556450" y="4963575"/>
            <a:chExt cx="548025" cy="498100"/>
          </a:xfrm>
        </p:grpSpPr>
        <p:sp>
          <p:nvSpPr>
            <p:cNvPr id="839" name="Google Shape;839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0"/>
          <p:cNvGrpSpPr/>
          <p:nvPr/>
        </p:nvGrpSpPr>
        <p:grpSpPr>
          <a:xfrm>
            <a:off x="1064830" y="4029633"/>
            <a:ext cx="395458" cy="218650"/>
            <a:chOff x="531800" y="5071350"/>
            <a:chExt cx="529750" cy="292900"/>
          </a:xfrm>
        </p:grpSpPr>
        <p:sp>
          <p:nvSpPr>
            <p:cNvPr id="845" name="Google Shape;845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3" name="Google Shape;853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6" name="Google Shape;85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0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59" name="Google Shape;85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0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DB7C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3332465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Factores de riesgo laboral</a:t>
            </a:r>
            <a:endParaRPr sz="3200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1003620" y="2044988"/>
            <a:ext cx="3939888" cy="31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CO" sz="1800" b="1" dirty="0" smtClean="0"/>
              <a:t>        Físico </a:t>
            </a:r>
            <a:endParaRPr lang="es-CO" sz="1800" b="1" dirty="0"/>
          </a:p>
          <a:p>
            <a:pPr marL="742950" lvl="1" indent="-285750"/>
            <a:r>
              <a:rPr lang="es-ES" sz="1800" dirty="0" smtClean="0"/>
              <a:t>Ruido</a:t>
            </a:r>
            <a:r>
              <a:rPr lang="es-ES" sz="1800" dirty="0"/>
              <a:t>, </a:t>
            </a:r>
            <a:r>
              <a:rPr lang="es-ES" sz="1800" dirty="0" smtClean="0"/>
              <a:t>Iluminación o temperatura </a:t>
            </a:r>
            <a:r>
              <a:rPr lang="es-ES" sz="1800" dirty="0"/>
              <a:t>del entorno.</a:t>
            </a:r>
            <a:endParaRPr lang="es-CO" sz="1800" dirty="0"/>
          </a:p>
          <a:p>
            <a:pPr marL="0" indent="0">
              <a:buNone/>
            </a:pPr>
            <a:r>
              <a:rPr lang="es-CO" sz="1800" b="1" dirty="0" smtClean="0"/>
              <a:t>        Químico  </a:t>
            </a:r>
          </a:p>
          <a:p>
            <a:pPr marL="742950" lvl="1" indent="-285750"/>
            <a:r>
              <a:rPr lang="es-ES" sz="1800" dirty="0" smtClean="0"/>
              <a:t>Contacto con productos químicos </a:t>
            </a:r>
            <a:r>
              <a:rPr lang="es-ES" sz="1800" dirty="0"/>
              <a:t>abrasivos.</a:t>
            </a:r>
            <a:endParaRPr lang="es-CO" sz="1800" dirty="0"/>
          </a:p>
          <a:p>
            <a:pPr marL="0" indent="0">
              <a:buNone/>
            </a:pPr>
            <a:r>
              <a:rPr lang="es-CO" sz="1800" b="1" dirty="0" smtClean="0"/>
              <a:t>        Biológico</a:t>
            </a:r>
            <a:endParaRPr lang="es-ES" sz="1800" dirty="0" smtClean="0"/>
          </a:p>
          <a:p>
            <a:pPr marL="742950" lvl="1" indent="-285750"/>
            <a:r>
              <a:rPr lang="es-ES" sz="1800" dirty="0" smtClean="0"/>
              <a:t>Hongos, bacterias </a:t>
            </a:r>
            <a:r>
              <a:rPr lang="es-ES" sz="1800" dirty="0"/>
              <a:t>o virus</a:t>
            </a:r>
            <a:r>
              <a:rPr lang="es-ES" sz="1800" dirty="0" smtClean="0"/>
              <a:t>.</a:t>
            </a:r>
            <a:endParaRPr lang="es-CO" sz="18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81;p20"/>
          <p:cNvSpPr txBox="1">
            <a:spLocks/>
          </p:cNvSpPr>
          <p:nvPr/>
        </p:nvSpPr>
        <p:spPr>
          <a:xfrm>
            <a:off x="844424" y="922440"/>
            <a:ext cx="7485660" cy="10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s-ES" dirty="0"/>
              <a:t>C</a:t>
            </a:r>
            <a:r>
              <a:rPr lang="es-ES" dirty="0" smtClean="0"/>
              <a:t>ausas </a:t>
            </a:r>
            <a:r>
              <a:rPr lang="es-ES" dirty="0"/>
              <a:t>que pueden ser responsables de una enfermedad, lesión o daño, como consecuencia de la actividad que se realiza o el medio en el cual se permanece durante el desempeño de la </a:t>
            </a:r>
            <a:r>
              <a:rPr lang="es-ES" dirty="0" smtClean="0"/>
              <a:t>actividad[]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oogle Shape;526;p40"/>
          <p:cNvGrpSpPr/>
          <p:nvPr/>
        </p:nvGrpSpPr>
        <p:grpSpPr>
          <a:xfrm>
            <a:off x="861504" y="3041353"/>
            <a:ext cx="306937" cy="381656"/>
            <a:chOff x="616425" y="2329600"/>
            <a:chExt cx="361700" cy="388475"/>
          </a:xfrm>
        </p:grpSpPr>
        <p:sp>
          <p:nvSpPr>
            <p:cNvPr id="7" name="Google Shape;527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8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9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0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1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2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3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4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63;p40"/>
          <p:cNvGrpSpPr/>
          <p:nvPr/>
        </p:nvGrpSpPr>
        <p:grpSpPr>
          <a:xfrm>
            <a:off x="936435" y="2173898"/>
            <a:ext cx="187540" cy="426741"/>
            <a:chOff x="732125" y="2958550"/>
            <a:chExt cx="130325" cy="474950"/>
          </a:xfrm>
        </p:grpSpPr>
        <p:sp>
          <p:nvSpPr>
            <p:cNvPr id="17" name="Google Shape;564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5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6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7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8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9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0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1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78;p40"/>
          <p:cNvGrpSpPr/>
          <p:nvPr/>
        </p:nvGrpSpPr>
        <p:grpSpPr>
          <a:xfrm>
            <a:off x="4841505" y="2192290"/>
            <a:ext cx="523148" cy="412027"/>
            <a:chOff x="5247525" y="3007275"/>
            <a:chExt cx="517575" cy="384825"/>
          </a:xfrm>
        </p:grpSpPr>
        <p:sp>
          <p:nvSpPr>
            <p:cNvPr id="26" name="Google Shape;579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0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09;p40"/>
          <p:cNvGrpSpPr/>
          <p:nvPr/>
        </p:nvGrpSpPr>
        <p:grpSpPr>
          <a:xfrm>
            <a:off x="4961275" y="3059043"/>
            <a:ext cx="340928" cy="473740"/>
            <a:chOff x="2635450" y="4321225"/>
            <a:chExt cx="368400" cy="466425"/>
          </a:xfrm>
        </p:grpSpPr>
        <p:sp>
          <p:nvSpPr>
            <p:cNvPr id="29" name="Google Shape;810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1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2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3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4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5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26;p40"/>
          <p:cNvGrpSpPr/>
          <p:nvPr/>
        </p:nvGrpSpPr>
        <p:grpSpPr>
          <a:xfrm>
            <a:off x="790109" y="3957243"/>
            <a:ext cx="498363" cy="453888"/>
            <a:chOff x="5233525" y="4954450"/>
            <a:chExt cx="538275" cy="516350"/>
          </a:xfrm>
        </p:grpSpPr>
        <p:sp>
          <p:nvSpPr>
            <p:cNvPr id="36" name="Google Shape;827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8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9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0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1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2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3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4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5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6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7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83;p13"/>
          <p:cNvSpPr txBox="1">
            <a:spLocks noGrp="1"/>
          </p:cNvSpPr>
          <p:nvPr>
            <p:ph type="body" idx="2"/>
          </p:nvPr>
        </p:nvSpPr>
        <p:spPr>
          <a:xfrm>
            <a:off x="5047407" y="2044988"/>
            <a:ext cx="3939888" cy="31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CO" sz="1800" b="1" dirty="0" smtClean="0"/>
              <a:t>       Mecánico</a:t>
            </a:r>
            <a:endParaRPr lang="es-CO" sz="1800" b="1" dirty="0"/>
          </a:p>
          <a:p>
            <a:pPr marL="742950" lvl="1" indent="-285750"/>
            <a:r>
              <a:rPr lang="en-US" sz="1800" dirty="0" err="1"/>
              <a:t>Uso</a:t>
            </a:r>
            <a:r>
              <a:rPr lang="en-US" sz="1800" dirty="0"/>
              <a:t> de </a:t>
            </a:r>
            <a:r>
              <a:rPr lang="en-US" sz="1800" dirty="0" err="1"/>
              <a:t>maquinaría</a:t>
            </a:r>
            <a:r>
              <a:rPr lang="en-US" sz="1800" dirty="0"/>
              <a:t> </a:t>
            </a:r>
            <a:r>
              <a:rPr lang="en-US" sz="1800" dirty="0" err="1"/>
              <a:t>pesada</a:t>
            </a:r>
            <a:r>
              <a:rPr lang="en-US" sz="1800" dirty="0"/>
              <a:t> </a:t>
            </a:r>
          </a:p>
          <a:p>
            <a:pPr marL="742950" lvl="1" indent="-285750"/>
            <a:r>
              <a:rPr lang="en-US" sz="1800" dirty="0" err="1" smtClean="0"/>
              <a:t>Exposición</a:t>
            </a: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vibración</a:t>
            </a:r>
            <a:r>
              <a:rPr lang="en-US" sz="1800" dirty="0"/>
              <a:t>.</a:t>
            </a:r>
            <a:endParaRPr lang="es-CO" sz="1800" dirty="0"/>
          </a:p>
          <a:p>
            <a:pPr marL="0" indent="0">
              <a:buNone/>
            </a:pPr>
            <a:r>
              <a:rPr lang="es-CO" sz="1800" b="1" dirty="0" smtClean="0"/>
              <a:t>        Ambiental </a:t>
            </a:r>
            <a:endParaRPr lang="es-CO" sz="1800" b="1" dirty="0"/>
          </a:p>
          <a:p>
            <a:pPr marL="742950" lvl="1" indent="-285750"/>
            <a:r>
              <a:rPr lang="en-US" sz="1800" dirty="0" err="1"/>
              <a:t>I</a:t>
            </a:r>
            <a:r>
              <a:rPr lang="en-US" sz="1800" dirty="0" err="1" smtClean="0"/>
              <a:t>nundaciones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 smtClean="0"/>
              <a:t>tormentas</a:t>
            </a:r>
            <a:r>
              <a:rPr lang="en-US" sz="1800" dirty="0" smtClean="0"/>
              <a:t>.</a:t>
            </a:r>
            <a:endParaRPr lang="en-US" sz="1800" dirty="0"/>
          </a:p>
          <a:p>
            <a:pPr marL="742950" lvl="1" indent="-285750"/>
            <a:r>
              <a:rPr lang="en-US" sz="1800" dirty="0" err="1" smtClean="0"/>
              <a:t>Contaminación</a:t>
            </a:r>
            <a:endParaRPr lang="es-CO" sz="1800" dirty="0"/>
          </a:p>
          <a:p>
            <a:pPr marL="457200" lvl="1" indent="0">
              <a:buNone/>
            </a:pP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11240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870" name="Google Shape;870;p41"/>
          <p:cNvSpPr txBox="1"/>
          <p:nvPr/>
        </p:nvSpPr>
        <p:spPr>
          <a:xfrm>
            <a:off x="2544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1" name="Google Shape;871;p41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1566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41566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41566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2" name="Google Shape;872;p41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BC00"/>
                </a:solidFill>
              </a:rPr>
              <a:t>😉</a:t>
            </a:r>
            <a:endParaRPr sz="9600">
              <a:solidFill>
                <a:srgbClr val="FFBC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Factores de riesgo </a:t>
            </a:r>
            <a:r>
              <a:rPr lang="en" sz="3200" dirty="0" smtClean="0"/>
              <a:t>psicosocial (FRP)</a:t>
            </a:r>
            <a:endParaRPr sz="3200"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" name="Google Shape;181;p20"/>
          <p:cNvSpPr txBox="1">
            <a:spLocks/>
          </p:cNvSpPr>
          <p:nvPr/>
        </p:nvSpPr>
        <p:spPr>
          <a:xfrm>
            <a:off x="844424" y="971179"/>
            <a:ext cx="7797157" cy="13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buNone/>
            </a:pPr>
            <a:r>
              <a:rPr lang="es-CO" u="sng" dirty="0" smtClean="0"/>
              <a:t>Resolución 2646 de 2008:</a:t>
            </a:r>
            <a:r>
              <a:rPr lang="es-CO" dirty="0" smtClean="0"/>
              <a:t> </a:t>
            </a:r>
          </a:p>
          <a:p>
            <a:pPr marL="0" indent="0" algn="just">
              <a:buNone/>
            </a:pPr>
            <a:r>
              <a:rPr lang="es-CO" sz="1700" dirty="0" smtClean="0"/>
              <a:t>Condiciones </a:t>
            </a:r>
            <a:r>
              <a:rPr lang="es-CO" sz="1700" dirty="0"/>
              <a:t>psicosociales cuya identificación y evaluación muestra efectos negativos en la salud de los trabajadores o en el </a:t>
            </a:r>
            <a:r>
              <a:rPr lang="es-CO" sz="1700" dirty="0" smtClean="0"/>
              <a:t>trabajo[MINPRO2008].</a:t>
            </a:r>
            <a:endParaRPr lang="en-US" sz="17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50206"/>
              </p:ext>
            </p:extLst>
          </p:nvPr>
        </p:nvGraphicFramePr>
        <p:xfrm>
          <a:off x="1266362" y="2263027"/>
          <a:ext cx="6953279" cy="2872532"/>
        </p:xfrm>
        <a:graphic>
          <a:graphicData uri="http://schemas.openxmlformats.org/drawingml/2006/table">
            <a:tbl>
              <a:tblPr firstRow="1" bandRow="1">
                <a:tableStyleId>{F5384024-1BC5-43A2-BD1E-1B584963CC67}</a:tableStyleId>
              </a:tblPr>
              <a:tblGrid>
                <a:gridCol w="3031190"/>
                <a:gridCol w="3922089"/>
              </a:tblGrid>
              <a:tr h="718133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Largas</a:t>
                      </a:r>
                      <a:r>
                        <a:rPr lang="es-CO" sz="1800" b="0" i="0" u="none" strike="noStrike" cap="none" baseline="0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jornadas de trabajo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Dirección y supervisión inadecuado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1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B7C4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Alta demanda de trabajo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Rol y responsabilidades ambig</a:t>
                      </a: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Arial"/>
                        </a:rPr>
                        <a:t>u</a:t>
                      </a: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os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133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Contextos</a:t>
                      </a:r>
                      <a:r>
                        <a:rPr lang="es-CO" sz="1800" b="0" i="0" u="none" strike="noStrike" cap="none" baseline="0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físicos peligrosos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Falta de vinculación o participación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133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Matoneo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DB7C4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s-CO" sz="1800" b="0" i="0" u="none" strike="noStrike" cap="none" dirty="0" smtClean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Acoso laboral</a:t>
                      </a:r>
                      <a:endParaRPr lang="es-CO" sz="1800" b="0" i="0" u="none" strike="noStrike" cap="none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4822845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Efectos y </a:t>
            </a:r>
            <a:br>
              <a:rPr lang="en" sz="3200" dirty="0" smtClean="0"/>
            </a:br>
            <a:r>
              <a:rPr lang="en" sz="3200" dirty="0" smtClean="0"/>
              <a:t>consecuencias</a:t>
            </a:r>
            <a:endParaRPr sz="3200"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Google Shape;181;p20"/>
          <p:cNvSpPr txBox="1">
            <a:spLocks/>
          </p:cNvSpPr>
          <p:nvPr/>
        </p:nvSpPr>
        <p:spPr>
          <a:xfrm>
            <a:off x="1088097" y="4250412"/>
            <a:ext cx="8160105" cy="104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buNone/>
            </a:pPr>
            <a:r>
              <a:rPr lang="es-CO" dirty="0" smtClean="0"/>
              <a:t> </a:t>
            </a:r>
            <a:r>
              <a:rPr lang="es-CO" sz="1400" b="1" dirty="0" smtClean="0"/>
              <a:t>Emoción: </a:t>
            </a:r>
            <a:r>
              <a:rPr lang="es-CO" sz="1400" dirty="0" smtClean="0"/>
              <a:t>Condiciones psicosociales cuya identificación y evaluación muestra efectos</a:t>
            </a:r>
            <a:endParaRPr lang="es-CO" sz="1400" b="1" dirty="0" smtClean="0"/>
          </a:p>
          <a:p>
            <a:pPr marL="0" indent="0" algn="just">
              <a:buNone/>
            </a:pPr>
            <a:r>
              <a:rPr lang="es-CO" sz="1400" b="1" dirty="0" smtClean="0"/>
              <a:t>Estado de ánimo: </a:t>
            </a:r>
            <a:r>
              <a:rPr lang="es-CO" sz="1400" dirty="0" smtClean="0"/>
              <a:t>Condiciones psicosociales cuya identificación y evaluación muestra efectos.</a:t>
            </a:r>
            <a:endParaRPr lang="en-US" sz="1400" dirty="0"/>
          </a:p>
        </p:txBody>
      </p:sp>
      <p:sp>
        <p:nvSpPr>
          <p:cNvPr id="68" name="Google Shape;83;p13"/>
          <p:cNvSpPr txBox="1">
            <a:spLocks noGrp="1"/>
          </p:cNvSpPr>
          <p:nvPr>
            <p:ph type="body" idx="2"/>
          </p:nvPr>
        </p:nvSpPr>
        <p:spPr>
          <a:xfrm>
            <a:off x="845431" y="1239533"/>
            <a:ext cx="2494546" cy="31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s-CO" sz="2400" b="1" dirty="0" smtClean="0"/>
              <a:t>Efectos en</a:t>
            </a:r>
          </a:p>
          <a:p>
            <a:pPr marL="0" indent="0" algn="ctr">
              <a:buNone/>
            </a:pPr>
            <a:r>
              <a:rPr lang="es-CO" sz="2400" b="1" dirty="0" smtClean="0"/>
              <a:t>Salud física</a:t>
            </a:r>
            <a:r>
              <a:rPr lang="es-CO" sz="2400" b="1" dirty="0" smtClean="0"/>
              <a:t> </a:t>
            </a:r>
          </a:p>
          <a:p>
            <a:pPr marL="742950" lvl="1" indent="-285750"/>
            <a:r>
              <a:rPr lang="es-CO" sz="2400" dirty="0" smtClean="0"/>
              <a:t>Espalda</a:t>
            </a:r>
          </a:p>
          <a:p>
            <a:pPr marL="742950" lvl="1" indent="-285750"/>
            <a:r>
              <a:rPr lang="es-CO" sz="2400" dirty="0" smtClean="0"/>
              <a:t>Cuello</a:t>
            </a:r>
          </a:p>
          <a:p>
            <a:pPr marL="742950" lvl="1" indent="-285750"/>
            <a:r>
              <a:rPr lang="es-CO" sz="2400" dirty="0" smtClean="0"/>
              <a:t>Brazos </a:t>
            </a:r>
          </a:p>
          <a:p>
            <a:pPr marL="742950" lvl="1" indent="-285750"/>
            <a:r>
              <a:rPr lang="es-CO" sz="2400" dirty="0" smtClean="0"/>
              <a:t>Rodillas</a:t>
            </a:r>
            <a:endParaRPr lang="es-CO" sz="2400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sz="1800" b="1" dirty="0" smtClean="0"/>
              <a:t>  </a:t>
            </a:r>
            <a:endParaRPr lang="es-CO" sz="1800" b="1" dirty="0"/>
          </a:p>
        </p:txBody>
      </p:sp>
      <p:grpSp>
        <p:nvGrpSpPr>
          <p:cNvPr id="72" name="Google Shape;161;p19"/>
          <p:cNvGrpSpPr/>
          <p:nvPr/>
        </p:nvGrpSpPr>
        <p:grpSpPr>
          <a:xfrm>
            <a:off x="4762196" y="1283090"/>
            <a:ext cx="1583293" cy="2967322"/>
            <a:chOff x="8078788" y="3651250"/>
            <a:chExt cx="1389000" cy="2868600"/>
          </a:xfrm>
        </p:grpSpPr>
        <p:sp>
          <p:nvSpPr>
            <p:cNvPr id="73" name="Google Shape;162;p19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63;p19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230;p24"/>
          <p:cNvGrpSpPr/>
          <p:nvPr/>
        </p:nvGrpSpPr>
        <p:grpSpPr>
          <a:xfrm>
            <a:off x="2957276" y="1258890"/>
            <a:ext cx="1636808" cy="2993544"/>
            <a:chOff x="5160100" y="1609475"/>
            <a:chExt cx="975300" cy="2005375"/>
          </a:xfrm>
        </p:grpSpPr>
        <p:sp>
          <p:nvSpPr>
            <p:cNvPr id="76" name="Google Shape;231;p2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2;p2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72;p19"/>
          <p:cNvGrpSpPr/>
          <p:nvPr/>
        </p:nvGrpSpPr>
        <p:grpSpPr>
          <a:xfrm>
            <a:off x="5379845" y="2300591"/>
            <a:ext cx="347994" cy="354469"/>
            <a:chOff x="5382800" y="412975"/>
            <a:chExt cx="433800" cy="433800"/>
          </a:xfrm>
        </p:grpSpPr>
        <p:sp>
          <p:nvSpPr>
            <p:cNvPr id="79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72;p19"/>
          <p:cNvGrpSpPr/>
          <p:nvPr/>
        </p:nvGrpSpPr>
        <p:grpSpPr>
          <a:xfrm>
            <a:off x="3073259" y="2343535"/>
            <a:ext cx="347994" cy="354469"/>
            <a:chOff x="5382800" y="412975"/>
            <a:chExt cx="433800" cy="433800"/>
          </a:xfrm>
        </p:grpSpPr>
        <p:sp>
          <p:nvSpPr>
            <p:cNvPr id="8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72;p19"/>
          <p:cNvGrpSpPr/>
          <p:nvPr/>
        </p:nvGrpSpPr>
        <p:grpSpPr>
          <a:xfrm>
            <a:off x="5381525" y="1549670"/>
            <a:ext cx="326507" cy="305937"/>
            <a:chOff x="5382800" y="412975"/>
            <a:chExt cx="433800" cy="433800"/>
          </a:xfrm>
        </p:grpSpPr>
        <p:sp>
          <p:nvSpPr>
            <p:cNvPr id="87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72;p19"/>
          <p:cNvGrpSpPr/>
          <p:nvPr/>
        </p:nvGrpSpPr>
        <p:grpSpPr>
          <a:xfrm>
            <a:off x="3624677" y="2339241"/>
            <a:ext cx="335297" cy="348568"/>
            <a:chOff x="5382800" y="412975"/>
            <a:chExt cx="433800" cy="433800"/>
          </a:xfrm>
        </p:grpSpPr>
        <p:sp>
          <p:nvSpPr>
            <p:cNvPr id="91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68;p19"/>
          <p:cNvGrpSpPr/>
          <p:nvPr/>
        </p:nvGrpSpPr>
        <p:grpSpPr>
          <a:xfrm>
            <a:off x="5257026" y="1273045"/>
            <a:ext cx="243570" cy="267206"/>
            <a:chOff x="5444475" y="717525"/>
            <a:chExt cx="433800" cy="433800"/>
          </a:xfrm>
        </p:grpSpPr>
        <p:sp>
          <p:nvSpPr>
            <p:cNvPr id="95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68;p19"/>
          <p:cNvGrpSpPr/>
          <p:nvPr/>
        </p:nvGrpSpPr>
        <p:grpSpPr>
          <a:xfrm>
            <a:off x="3653002" y="1327890"/>
            <a:ext cx="259762" cy="254733"/>
            <a:chOff x="5444475" y="717525"/>
            <a:chExt cx="433800" cy="433800"/>
          </a:xfrm>
        </p:grpSpPr>
        <p:sp>
          <p:nvSpPr>
            <p:cNvPr id="99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72;p19"/>
          <p:cNvGrpSpPr/>
          <p:nvPr/>
        </p:nvGrpSpPr>
        <p:grpSpPr>
          <a:xfrm>
            <a:off x="3740191" y="3206980"/>
            <a:ext cx="335297" cy="348568"/>
            <a:chOff x="5382800" y="412975"/>
            <a:chExt cx="433800" cy="433800"/>
          </a:xfrm>
        </p:grpSpPr>
        <p:sp>
          <p:nvSpPr>
            <p:cNvPr id="10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72;p19"/>
          <p:cNvGrpSpPr/>
          <p:nvPr/>
        </p:nvGrpSpPr>
        <p:grpSpPr>
          <a:xfrm>
            <a:off x="6036772" y="2651143"/>
            <a:ext cx="177159" cy="159849"/>
            <a:chOff x="5382800" y="412975"/>
            <a:chExt cx="433800" cy="433800"/>
          </a:xfrm>
        </p:grpSpPr>
        <p:sp>
          <p:nvSpPr>
            <p:cNvPr id="107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68;p19"/>
          <p:cNvGrpSpPr/>
          <p:nvPr/>
        </p:nvGrpSpPr>
        <p:grpSpPr>
          <a:xfrm>
            <a:off x="3523542" y="1782580"/>
            <a:ext cx="504275" cy="514289"/>
            <a:chOff x="5444475" y="717525"/>
            <a:chExt cx="433800" cy="433800"/>
          </a:xfrm>
        </p:grpSpPr>
        <p:sp>
          <p:nvSpPr>
            <p:cNvPr id="57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83;p13"/>
          <p:cNvSpPr txBox="1">
            <a:spLocks noGrp="1"/>
          </p:cNvSpPr>
          <p:nvPr>
            <p:ph type="body" idx="2"/>
          </p:nvPr>
        </p:nvSpPr>
        <p:spPr>
          <a:xfrm>
            <a:off x="6269433" y="1236019"/>
            <a:ext cx="2644471" cy="106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s-CO" sz="2400" b="1" dirty="0" smtClean="0"/>
              <a:t>Efectos en </a:t>
            </a:r>
          </a:p>
          <a:p>
            <a:pPr marL="0" indent="0" algn="ctr">
              <a:buNone/>
            </a:pPr>
            <a:r>
              <a:rPr lang="es-CO" sz="2400" b="1" dirty="0" smtClean="0"/>
              <a:t>Salud mental</a:t>
            </a:r>
          </a:p>
          <a:p>
            <a:pPr marL="0" indent="0">
              <a:buNone/>
            </a:pPr>
            <a:r>
              <a:rPr lang="es-CO" sz="1800" b="1" dirty="0" smtClean="0"/>
              <a:t>  </a:t>
            </a:r>
            <a:endParaRPr lang="es-CO" sz="1800" b="1" dirty="0"/>
          </a:p>
        </p:txBody>
      </p:sp>
      <p:grpSp>
        <p:nvGrpSpPr>
          <p:cNvPr id="112" name="Google Shape;172;p19"/>
          <p:cNvGrpSpPr/>
          <p:nvPr/>
        </p:nvGrpSpPr>
        <p:grpSpPr>
          <a:xfrm>
            <a:off x="4052894" y="1758074"/>
            <a:ext cx="158607" cy="181237"/>
            <a:chOff x="5382800" y="412975"/>
            <a:chExt cx="433800" cy="433800"/>
          </a:xfrm>
        </p:grpSpPr>
        <p:sp>
          <p:nvSpPr>
            <p:cNvPr id="11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83;p13"/>
          <p:cNvSpPr txBox="1">
            <a:spLocks noGrp="1"/>
          </p:cNvSpPr>
          <p:nvPr>
            <p:ph type="body" idx="2"/>
          </p:nvPr>
        </p:nvSpPr>
        <p:spPr>
          <a:xfrm>
            <a:off x="6178318" y="2122068"/>
            <a:ext cx="2776392" cy="1729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/>
            <a:r>
              <a:rPr lang="es-CO" sz="2400" dirty="0" smtClean="0"/>
              <a:t>Depresión</a:t>
            </a:r>
          </a:p>
          <a:p>
            <a:pPr marL="742950" lvl="1" indent="-285750"/>
            <a:r>
              <a:rPr lang="es-CO" sz="2400" dirty="0" smtClean="0"/>
              <a:t>Estrés</a:t>
            </a:r>
          </a:p>
          <a:p>
            <a:pPr marL="742950" lvl="1" indent="-285750"/>
            <a:r>
              <a:rPr lang="es-CO" sz="2400" dirty="0" smtClean="0"/>
              <a:t>Somnolencia</a:t>
            </a:r>
          </a:p>
          <a:p>
            <a:pPr marL="742950" lvl="1" indent="-285750"/>
            <a:r>
              <a:rPr lang="es-CO" sz="2400" dirty="0" smtClean="0"/>
              <a:t>Fatiga mental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011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ctrTitle" idx="4294967295"/>
          </p:nvPr>
        </p:nvSpPr>
        <p:spPr>
          <a:xfrm>
            <a:off x="866733" y="571800"/>
            <a:ext cx="55227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9.653 </a:t>
            </a:r>
            <a:r>
              <a:rPr lang="en" sz="4800" dirty="0" smtClean="0">
                <a:solidFill>
                  <a:srgbClr val="FFFFFF"/>
                </a:solidFill>
              </a:rPr>
              <a:t>casos</a:t>
            </a:r>
            <a:r>
              <a:rPr lang="en" sz="7200" dirty="0" smtClean="0">
                <a:solidFill>
                  <a:srgbClr val="FFFFFF"/>
                </a:solidFill>
              </a:rPr>
              <a:t> 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FFFFFF"/>
                </a:solidFill>
              </a:rPr>
              <a:t>d</a:t>
            </a:r>
            <a:r>
              <a:rPr lang="es-CO" sz="2400" dirty="0" smtClean="0">
                <a:solidFill>
                  <a:srgbClr val="FFFFFF"/>
                </a:solidFill>
              </a:rPr>
              <a:t>e </a:t>
            </a:r>
            <a:r>
              <a:rPr lang="en" sz="2400" dirty="0" smtClean="0">
                <a:solidFill>
                  <a:srgbClr val="FFFFFF"/>
                </a:solidFill>
              </a:rPr>
              <a:t>enfermedad de naturaleza laboral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ctrTitle" idx="4294967295"/>
          </p:nvPr>
        </p:nvSpPr>
        <p:spPr>
          <a:xfrm>
            <a:off x="866733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165 </a:t>
            </a:r>
            <a:r>
              <a:rPr lang="en" sz="4800" dirty="0" smtClean="0">
                <a:solidFill>
                  <a:srgbClr val="FFFFFF"/>
                </a:solidFill>
              </a:rPr>
              <a:t>personas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FFFFFF"/>
                </a:solidFill>
              </a:rPr>
              <a:t>a</a:t>
            </a:r>
            <a:r>
              <a:rPr lang="en" sz="2400" dirty="0" smtClean="0">
                <a:solidFill>
                  <a:srgbClr val="FFFFFF"/>
                </a:solidFill>
              </a:rPr>
              <a:t>tendidas en las ciudad de bogotá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ctrTitle" idx="4294967295"/>
          </p:nvPr>
        </p:nvSpPr>
        <p:spPr>
          <a:xfrm>
            <a:off x="866733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1.078</a:t>
            </a:r>
            <a:r>
              <a:rPr lang="en" sz="4800" dirty="0" smtClean="0">
                <a:solidFill>
                  <a:srgbClr val="FFFFFF"/>
                </a:solidFill>
              </a:rPr>
              <a:t> casos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400" dirty="0" smtClean="0">
                <a:solidFill>
                  <a:srgbClr val="FFFFFF"/>
                </a:solidFill>
              </a:rPr>
              <a:t>de salud mental a nivel nacional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6" name="Google Shape;276;p2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Rectángulo 10"/>
          <p:cNvSpPr/>
          <p:nvPr/>
        </p:nvSpPr>
        <p:spPr>
          <a:xfrm>
            <a:off x="7305765" y="260867"/>
            <a:ext cx="1223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b="1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2017</a:t>
            </a:r>
            <a:endParaRPr lang="es-CO" sz="4400" b="1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" name="Google Shape;84;p13"/>
          <p:cNvSpPr txBox="1">
            <a:spLocks/>
          </p:cNvSpPr>
          <p:nvPr/>
        </p:nvSpPr>
        <p:spPr>
          <a:xfrm>
            <a:off x="1098502" y="4688553"/>
            <a:ext cx="7548787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200" b="1" dirty="0" err="1" smtClean="0">
                <a:solidFill>
                  <a:srgbClr val="0DB7C4"/>
                </a:solidFill>
              </a:rPr>
              <a:t>Información</a:t>
            </a:r>
            <a:r>
              <a:rPr lang="en-US" sz="1200" b="1" dirty="0" smtClean="0">
                <a:solidFill>
                  <a:srgbClr val="0DB7C4"/>
                </a:solidFill>
              </a:rPr>
              <a:t> </a:t>
            </a:r>
            <a:r>
              <a:rPr lang="en-US" sz="1200" b="1" dirty="0" err="1" smtClean="0">
                <a:solidFill>
                  <a:srgbClr val="0DB7C4"/>
                </a:solidFill>
              </a:rPr>
              <a:t>extraída</a:t>
            </a:r>
            <a:r>
              <a:rPr lang="en-US" sz="1200" b="1" dirty="0" smtClean="0">
                <a:solidFill>
                  <a:srgbClr val="0DB7C4"/>
                </a:solidFill>
              </a:rPr>
              <a:t> de las bases de </a:t>
            </a:r>
            <a:r>
              <a:rPr lang="en-US" sz="1200" b="1" dirty="0" err="1" smtClean="0">
                <a:solidFill>
                  <a:srgbClr val="0DB7C4"/>
                </a:solidFill>
              </a:rPr>
              <a:t>datos</a:t>
            </a:r>
            <a:r>
              <a:rPr lang="en-US" sz="1200" b="1" dirty="0" smtClean="0">
                <a:solidFill>
                  <a:srgbClr val="0DB7C4"/>
                </a:solidFill>
              </a:rPr>
              <a:t> </a:t>
            </a:r>
            <a:r>
              <a:rPr lang="en-US" sz="1200" b="1" dirty="0" err="1" smtClean="0">
                <a:solidFill>
                  <a:srgbClr val="0DB7C4"/>
                </a:solidFill>
              </a:rPr>
              <a:t>públicas</a:t>
            </a:r>
            <a:r>
              <a:rPr lang="en-US" sz="1200" b="1" dirty="0" smtClean="0">
                <a:solidFill>
                  <a:srgbClr val="0DB7C4"/>
                </a:solidFill>
              </a:rPr>
              <a:t> del </a:t>
            </a:r>
            <a:r>
              <a:rPr lang="en-US" sz="1200" b="1" dirty="0" err="1" smtClean="0">
                <a:solidFill>
                  <a:srgbClr val="0DB7C4"/>
                </a:solidFill>
              </a:rPr>
              <a:t>Mininisterio</a:t>
            </a:r>
            <a:r>
              <a:rPr lang="en-US" sz="1200" b="1" dirty="0" smtClean="0">
                <a:solidFill>
                  <a:srgbClr val="0DB7C4"/>
                </a:solidFill>
              </a:rPr>
              <a:t> de </a:t>
            </a:r>
            <a:r>
              <a:rPr lang="en-US" sz="1200" b="1" dirty="0" err="1" smtClean="0">
                <a:solidFill>
                  <a:srgbClr val="0DB7C4"/>
                </a:solidFill>
              </a:rPr>
              <a:t>Salud</a:t>
            </a:r>
            <a:r>
              <a:rPr lang="en-US" sz="1200" b="1" dirty="0">
                <a:solidFill>
                  <a:srgbClr val="0DB7C4"/>
                </a:solidFill>
              </a:rPr>
              <a:t>:</a:t>
            </a:r>
            <a:r>
              <a:rPr lang="en-US" sz="1200" b="1" dirty="0" smtClean="0">
                <a:solidFill>
                  <a:srgbClr val="0DB7C4"/>
                </a:solidFill>
              </a:rPr>
              <a:t> </a:t>
            </a:r>
            <a:r>
              <a:rPr lang="en-US" sz="1200" b="1" u="sng" dirty="0" smtClean="0">
                <a:solidFill>
                  <a:srgbClr val="0DB7C4"/>
                </a:solidFill>
                <a:hlinkClick r:id="rId3"/>
              </a:rPr>
              <a:t>www.minsalud.gov.co</a:t>
            </a:r>
            <a:endParaRPr lang="en-US" sz="1200" b="1" u="sng" dirty="0" smtClean="0">
              <a:solidFill>
                <a:srgbClr val="0DB7C4"/>
              </a:solidFill>
            </a:endParaRPr>
          </a:p>
          <a:p>
            <a:pPr>
              <a:spcBef>
                <a:spcPts val="1000"/>
              </a:spcBef>
            </a:pPr>
            <a:endParaRPr lang="en-US" sz="1200" b="1" dirty="0" smtClean="0">
              <a:solidFill>
                <a:srgbClr val="0DB7C4"/>
              </a:solidFill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lang="en-US" sz="1200" dirty="0">
              <a:solidFill>
                <a:srgbClr val="0DB7C4"/>
              </a:solidFill>
            </a:endParaRPr>
          </a:p>
        </p:txBody>
      </p:sp>
      <p:sp>
        <p:nvSpPr>
          <p:cNvPr id="14" name="Google Shape;389;p38"/>
          <p:cNvSpPr/>
          <p:nvPr/>
        </p:nvSpPr>
        <p:spPr>
          <a:xfrm>
            <a:off x="5861375" y="1096067"/>
            <a:ext cx="1628458" cy="3348375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6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066" y="1219"/>
                </a:lnTo>
                <a:lnTo>
                  <a:pt x="22310" y="1524"/>
                </a:lnTo>
                <a:lnTo>
                  <a:pt x="22554" y="1768"/>
                </a:lnTo>
                <a:lnTo>
                  <a:pt x="22737" y="2072"/>
                </a:lnTo>
                <a:lnTo>
                  <a:pt x="22980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285" y="4998"/>
                </a:lnTo>
                <a:lnTo>
                  <a:pt x="23224" y="5791"/>
                </a:lnTo>
                <a:lnTo>
                  <a:pt x="23102" y="6583"/>
                </a:lnTo>
                <a:lnTo>
                  <a:pt x="2279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140" y="10850"/>
                </a:lnTo>
                <a:lnTo>
                  <a:pt x="1871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885" y="9570"/>
                </a:lnTo>
                <a:lnTo>
                  <a:pt x="16763" y="9387"/>
                </a:lnTo>
                <a:lnTo>
                  <a:pt x="16641" y="9265"/>
                </a:lnTo>
                <a:lnTo>
                  <a:pt x="16458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788" y="3474"/>
                </a:lnTo>
                <a:lnTo>
                  <a:pt x="15971" y="2804"/>
                </a:lnTo>
                <a:lnTo>
                  <a:pt x="16215" y="2194"/>
                </a:lnTo>
                <a:lnTo>
                  <a:pt x="16580" y="1585"/>
                </a:lnTo>
                <a:lnTo>
                  <a:pt x="16824" y="1341"/>
                </a:lnTo>
                <a:lnTo>
                  <a:pt x="17068" y="1097"/>
                </a:lnTo>
                <a:lnTo>
                  <a:pt x="17617" y="731"/>
                </a:lnTo>
                <a:lnTo>
                  <a:pt x="18226" y="549"/>
                </a:lnTo>
                <a:lnTo>
                  <a:pt x="18836" y="427"/>
                </a:lnTo>
                <a:lnTo>
                  <a:pt x="19506" y="3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06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445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12" y="40046"/>
                </a:lnTo>
                <a:lnTo>
                  <a:pt x="4085" y="40412"/>
                </a:lnTo>
                <a:lnTo>
                  <a:pt x="3597" y="40717"/>
                </a:lnTo>
                <a:lnTo>
                  <a:pt x="3110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755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3952" y="39437"/>
                </a:moveTo>
                <a:lnTo>
                  <a:pt x="34074" y="39741"/>
                </a:lnTo>
                <a:lnTo>
                  <a:pt x="34196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27" y="40778"/>
                </a:lnTo>
                <a:lnTo>
                  <a:pt x="35232" y="40899"/>
                </a:lnTo>
                <a:lnTo>
                  <a:pt x="35598" y="40960"/>
                </a:lnTo>
                <a:lnTo>
                  <a:pt x="35903" y="40960"/>
                </a:lnTo>
                <a:lnTo>
                  <a:pt x="35537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1" y="40046"/>
                </a:lnTo>
                <a:lnTo>
                  <a:pt x="33952" y="39437"/>
                </a:lnTo>
                <a:close/>
                <a:moveTo>
                  <a:pt x="15361" y="56138"/>
                </a:moveTo>
                <a:lnTo>
                  <a:pt x="15178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849" y="58454"/>
                </a:lnTo>
                <a:lnTo>
                  <a:pt x="16154" y="58576"/>
                </a:lnTo>
                <a:lnTo>
                  <a:pt x="16458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677" y="58393"/>
                </a:lnTo>
                <a:lnTo>
                  <a:pt x="17921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6" y="58332"/>
                </a:lnTo>
                <a:lnTo>
                  <a:pt x="17495" y="58332"/>
                </a:lnTo>
                <a:lnTo>
                  <a:pt x="17251" y="58454"/>
                </a:lnTo>
                <a:lnTo>
                  <a:pt x="17007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6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239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12" y="57052"/>
                </a:lnTo>
                <a:lnTo>
                  <a:pt x="23651" y="57357"/>
                </a:lnTo>
                <a:lnTo>
                  <a:pt x="23529" y="57601"/>
                </a:lnTo>
                <a:lnTo>
                  <a:pt x="23407" y="57905"/>
                </a:lnTo>
                <a:lnTo>
                  <a:pt x="23163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371" y="58454"/>
                </a:lnTo>
                <a:lnTo>
                  <a:pt x="22127" y="58515"/>
                </a:lnTo>
                <a:lnTo>
                  <a:pt x="21822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847" y="57905"/>
                </a:lnTo>
                <a:lnTo>
                  <a:pt x="20847" y="57905"/>
                </a:lnTo>
                <a:lnTo>
                  <a:pt x="21030" y="58210"/>
                </a:lnTo>
                <a:lnTo>
                  <a:pt x="21274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188" y="58698"/>
                </a:lnTo>
                <a:lnTo>
                  <a:pt x="22554" y="58698"/>
                </a:lnTo>
                <a:lnTo>
                  <a:pt x="22859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34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773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567" y="57418"/>
                </a:lnTo>
                <a:lnTo>
                  <a:pt x="19689" y="57844"/>
                </a:lnTo>
                <a:lnTo>
                  <a:pt x="19811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11" y="60283"/>
                </a:lnTo>
                <a:lnTo>
                  <a:pt x="19689" y="61319"/>
                </a:lnTo>
                <a:lnTo>
                  <a:pt x="19628" y="62843"/>
                </a:lnTo>
                <a:lnTo>
                  <a:pt x="19628" y="64305"/>
                </a:lnTo>
                <a:lnTo>
                  <a:pt x="19567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750" y="69486"/>
                </a:lnTo>
                <a:lnTo>
                  <a:pt x="19689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384" y="64366"/>
                </a:lnTo>
                <a:lnTo>
                  <a:pt x="19323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079" y="58393"/>
                </a:lnTo>
                <a:lnTo>
                  <a:pt x="19262" y="57844"/>
                </a:lnTo>
                <a:lnTo>
                  <a:pt x="19384" y="57235"/>
                </a:lnTo>
                <a:lnTo>
                  <a:pt x="19445" y="56625"/>
                </a:lnTo>
                <a:lnTo>
                  <a:pt x="19384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9" y="14080"/>
                </a:lnTo>
                <a:lnTo>
                  <a:pt x="25784" y="14080"/>
                </a:lnTo>
                <a:lnTo>
                  <a:pt x="26638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15" y="15055"/>
                </a:lnTo>
                <a:lnTo>
                  <a:pt x="29320" y="15421"/>
                </a:lnTo>
                <a:lnTo>
                  <a:pt x="29563" y="15787"/>
                </a:lnTo>
                <a:lnTo>
                  <a:pt x="29990" y="16518"/>
                </a:lnTo>
                <a:lnTo>
                  <a:pt x="30356" y="17311"/>
                </a:lnTo>
                <a:lnTo>
                  <a:pt x="30539" y="17676"/>
                </a:lnTo>
                <a:lnTo>
                  <a:pt x="30600" y="18103"/>
                </a:lnTo>
                <a:lnTo>
                  <a:pt x="30661" y="19017"/>
                </a:lnTo>
                <a:lnTo>
                  <a:pt x="30661" y="19932"/>
                </a:lnTo>
                <a:lnTo>
                  <a:pt x="30600" y="20846"/>
                </a:lnTo>
                <a:lnTo>
                  <a:pt x="30600" y="21151"/>
                </a:lnTo>
                <a:lnTo>
                  <a:pt x="30661" y="21455"/>
                </a:lnTo>
                <a:lnTo>
                  <a:pt x="30965" y="23345"/>
                </a:lnTo>
                <a:lnTo>
                  <a:pt x="31209" y="25235"/>
                </a:lnTo>
                <a:lnTo>
                  <a:pt x="31270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80" y="28465"/>
                </a:lnTo>
                <a:lnTo>
                  <a:pt x="32123" y="28770"/>
                </a:lnTo>
                <a:lnTo>
                  <a:pt x="32245" y="29136"/>
                </a:lnTo>
                <a:lnTo>
                  <a:pt x="32550" y="29928"/>
                </a:lnTo>
                <a:lnTo>
                  <a:pt x="32916" y="30781"/>
                </a:lnTo>
                <a:lnTo>
                  <a:pt x="33160" y="31696"/>
                </a:lnTo>
                <a:lnTo>
                  <a:pt x="33343" y="32366"/>
                </a:lnTo>
                <a:lnTo>
                  <a:pt x="33464" y="33097"/>
                </a:lnTo>
                <a:lnTo>
                  <a:pt x="33647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35" y="38705"/>
                </a:lnTo>
                <a:lnTo>
                  <a:pt x="34135" y="38827"/>
                </a:lnTo>
                <a:lnTo>
                  <a:pt x="34196" y="38888"/>
                </a:lnTo>
                <a:lnTo>
                  <a:pt x="34501" y="38827"/>
                </a:lnTo>
                <a:lnTo>
                  <a:pt x="34866" y="38705"/>
                </a:lnTo>
                <a:lnTo>
                  <a:pt x="35293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06" y="41936"/>
                </a:lnTo>
                <a:lnTo>
                  <a:pt x="38585" y="41997"/>
                </a:lnTo>
                <a:lnTo>
                  <a:pt x="38219" y="41997"/>
                </a:lnTo>
                <a:lnTo>
                  <a:pt x="37853" y="41875"/>
                </a:lnTo>
                <a:lnTo>
                  <a:pt x="37609" y="41753"/>
                </a:lnTo>
                <a:lnTo>
                  <a:pt x="37365" y="41570"/>
                </a:lnTo>
                <a:lnTo>
                  <a:pt x="37000" y="41204"/>
                </a:lnTo>
                <a:lnTo>
                  <a:pt x="36817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29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853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756" y="43399"/>
                </a:lnTo>
                <a:lnTo>
                  <a:pt x="36512" y="42972"/>
                </a:lnTo>
                <a:lnTo>
                  <a:pt x="36146" y="42606"/>
                </a:lnTo>
                <a:lnTo>
                  <a:pt x="36024" y="42545"/>
                </a:lnTo>
                <a:lnTo>
                  <a:pt x="3584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2" y="43399"/>
                </a:lnTo>
                <a:lnTo>
                  <a:pt x="36207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24" y="45410"/>
                </a:lnTo>
                <a:lnTo>
                  <a:pt x="35964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05" y="45166"/>
                </a:lnTo>
                <a:lnTo>
                  <a:pt x="34805" y="45410"/>
                </a:lnTo>
                <a:lnTo>
                  <a:pt x="34683" y="45593"/>
                </a:lnTo>
                <a:lnTo>
                  <a:pt x="34623" y="45654"/>
                </a:lnTo>
                <a:lnTo>
                  <a:pt x="34562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13" y="42911"/>
                </a:lnTo>
                <a:lnTo>
                  <a:pt x="33891" y="42850"/>
                </a:lnTo>
                <a:lnTo>
                  <a:pt x="33708" y="42911"/>
                </a:lnTo>
                <a:lnTo>
                  <a:pt x="33647" y="42972"/>
                </a:lnTo>
                <a:lnTo>
                  <a:pt x="33586" y="43094"/>
                </a:lnTo>
                <a:lnTo>
                  <a:pt x="33586" y="43338"/>
                </a:lnTo>
                <a:lnTo>
                  <a:pt x="33586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5044"/>
                </a:lnTo>
                <a:lnTo>
                  <a:pt x="33403" y="44983"/>
                </a:lnTo>
                <a:lnTo>
                  <a:pt x="33343" y="44922"/>
                </a:lnTo>
                <a:lnTo>
                  <a:pt x="33282" y="44679"/>
                </a:lnTo>
                <a:lnTo>
                  <a:pt x="33221" y="44435"/>
                </a:lnTo>
                <a:lnTo>
                  <a:pt x="33221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28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11" y="39619"/>
                </a:lnTo>
                <a:lnTo>
                  <a:pt x="32794" y="39498"/>
                </a:lnTo>
                <a:lnTo>
                  <a:pt x="32855" y="39437"/>
                </a:lnTo>
                <a:lnTo>
                  <a:pt x="32916" y="39376"/>
                </a:lnTo>
                <a:lnTo>
                  <a:pt x="32855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062" y="38400"/>
                </a:lnTo>
                <a:lnTo>
                  <a:pt x="31636" y="37364"/>
                </a:lnTo>
                <a:lnTo>
                  <a:pt x="30722" y="35414"/>
                </a:lnTo>
                <a:lnTo>
                  <a:pt x="29746" y="33463"/>
                </a:lnTo>
                <a:lnTo>
                  <a:pt x="29381" y="32488"/>
                </a:lnTo>
                <a:lnTo>
                  <a:pt x="28954" y="31452"/>
                </a:lnTo>
                <a:lnTo>
                  <a:pt x="28649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491" y="24259"/>
                </a:lnTo>
                <a:lnTo>
                  <a:pt x="27613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796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369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552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08" y="23833"/>
                </a:lnTo>
                <a:lnTo>
                  <a:pt x="27186" y="24076"/>
                </a:lnTo>
                <a:lnTo>
                  <a:pt x="27003" y="24320"/>
                </a:lnTo>
                <a:lnTo>
                  <a:pt x="26820" y="24503"/>
                </a:lnTo>
                <a:lnTo>
                  <a:pt x="26577" y="24686"/>
                </a:lnTo>
                <a:lnTo>
                  <a:pt x="26333" y="24808"/>
                </a:lnTo>
                <a:lnTo>
                  <a:pt x="25784" y="24991"/>
                </a:lnTo>
                <a:lnTo>
                  <a:pt x="25236" y="25052"/>
                </a:lnTo>
                <a:lnTo>
                  <a:pt x="24017" y="25235"/>
                </a:lnTo>
                <a:lnTo>
                  <a:pt x="23468" y="25295"/>
                </a:lnTo>
                <a:lnTo>
                  <a:pt x="22798" y="25295"/>
                </a:lnTo>
                <a:lnTo>
                  <a:pt x="22615" y="25235"/>
                </a:lnTo>
                <a:lnTo>
                  <a:pt x="22493" y="25174"/>
                </a:lnTo>
                <a:lnTo>
                  <a:pt x="22188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15" y="25539"/>
                </a:lnTo>
                <a:lnTo>
                  <a:pt x="22798" y="25600"/>
                </a:lnTo>
                <a:lnTo>
                  <a:pt x="23285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394" y="25174"/>
                </a:lnTo>
                <a:lnTo>
                  <a:pt x="26820" y="24991"/>
                </a:lnTo>
                <a:lnTo>
                  <a:pt x="26699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23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662" y="33585"/>
                </a:lnTo>
                <a:lnTo>
                  <a:pt x="25723" y="33890"/>
                </a:lnTo>
                <a:lnTo>
                  <a:pt x="25784" y="34195"/>
                </a:lnTo>
                <a:lnTo>
                  <a:pt x="25967" y="35109"/>
                </a:lnTo>
                <a:lnTo>
                  <a:pt x="26272" y="36877"/>
                </a:lnTo>
                <a:lnTo>
                  <a:pt x="26394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33" y="44008"/>
                </a:lnTo>
                <a:lnTo>
                  <a:pt x="26211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19" y="51079"/>
                </a:lnTo>
                <a:lnTo>
                  <a:pt x="24992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199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870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053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05" y="75216"/>
                </a:lnTo>
                <a:lnTo>
                  <a:pt x="22005" y="75460"/>
                </a:lnTo>
                <a:lnTo>
                  <a:pt x="22005" y="75704"/>
                </a:lnTo>
                <a:lnTo>
                  <a:pt x="22066" y="75947"/>
                </a:lnTo>
                <a:lnTo>
                  <a:pt x="22188" y="76252"/>
                </a:lnTo>
                <a:lnTo>
                  <a:pt x="22432" y="76740"/>
                </a:lnTo>
                <a:lnTo>
                  <a:pt x="22859" y="77410"/>
                </a:lnTo>
                <a:lnTo>
                  <a:pt x="23285" y="78081"/>
                </a:lnTo>
                <a:lnTo>
                  <a:pt x="23529" y="78386"/>
                </a:lnTo>
                <a:lnTo>
                  <a:pt x="23773" y="78568"/>
                </a:lnTo>
                <a:lnTo>
                  <a:pt x="24199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05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18" y="79300"/>
                </a:lnTo>
                <a:lnTo>
                  <a:pt x="21457" y="78995"/>
                </a:lnTo>
                <a:lnTo>
                  <a:pt x="2139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274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7" y="79909"/>
                </a:lnTo>
                <a:lnTo>
                  <a:pt x="19994" y="79848"/>
                </a:lnTo>
                <a:lnTo>
                  <a:pt x="19811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689" y="74119"/>
                </a:lnTo>
                <a:lnTo>
                  <a:pt x="19811" y="72656"/>
                </a:lnTo>
                <a:lnTo>
                  <a:pt x="19994" y="71193"/>
                </a:lnTo>
                <a:lnTo>
                  <a:pt x="20055" y="69669"/>
                </a:lnTo>
                <a:lnTo>
                  <a:pt x="20116" y="68816"/>
                </a:lnTo>
                <a:lnTo>
                  <a:pt x="20055" y="67963"/>
                </a:lnTo>
                <a:lnTo>
                  <a:pt x="19933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16" y="60587"/>
                </a:lnTo>
                <a:lnTo>
                  <a:pt x="20238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8" y="58271"/>
                </a:lnTo>
                <a:lnTo>
                  <a:pt x="20055" y="57905"/>
                </a:lnTo>
                <a:lnTo>
                  <a:pt x="19933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33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28" y="50652"/>
                </a:lnTo>
                <a:lnTo>
                  <a:pt x="19628" y="48275"/>
                </a:lnTo>
                <a:lnTo>
                  <a:pt x="19628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567" y="43155"/>
                </a:lnTo>
                <a:lnTo>
                  <a:pt x="19628" y="42911"/>
                </a:lnTo>
                <a:lnTo>
                  <a:pt x="19811" y="42911"/>
                </a:lnTo>
                <a:lnTo>
                  <a:pt x="2017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298" y="42423"/>
                </a:lnTo>
                <a:lnTo>
                  <a:pt x="2005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5" y="42423"/>
                </a:lnTo>
                <a:lnTo>
                  <a:pt x="18531" y="42301"/>
                </a:lnTo>
                <a:lnTo>
                  <a:pt x="18409" y="42119"/>
                </a:lnTo>
                <a:lnTo>
                  <a:pt x="18226" y="41936"/>
                </a:lnTo>
                <a:lnTo>
                  <a:pt x="18104" y="41509"/>
                </a:lnTo>
                <a:lnTo>
                  <a:pt x="18043" y="41753"/>
                </a:lnTo>
                <a:lnTo>
                  <a:pt x="18104" y="41997"/>
                </a:lnTo>
                <a:lnTo>
                  <a:pt x="18165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3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384" y="42911"/>
                </a:lnTo>
                <a:lnTo>
                  <a:pt x="19384" y="43033"/>
                </a:lnTo>
                <a:lnTo>
                  <a:pt x="19384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23" y="50652"/>
                </a:lnTo>
                <a:lnTo>
                  <a:pt x="19262" y="51993"/>
                </a:lnTo>
                <a:lnTo>
                  <a:pt x="19201" y="53395"/>
                </a:lnTo>
                <a:lnTo>
                  <a:pt x="19018" y="54858"/>
                </a:lnTo>
                <a:lnTo>
                  <a:pt x="19018" y="55528"/>
                </a:lnTo>
                <a:lnTo>
                  <a:pt x="19079" y="56260"/>
                </a:lnTo>
                <a:lnTo>
                  <a:pt x="19079" y="56930"/>
                </a:lnTo>
                <a:lnTo>
                  <a:pt x="18957" y="57662"/>
                </a:lnTo>
                <a:lnTo>
                  <a:pt x="18836" y="58149"/>
                </a:lnTo>
                <a:lnTo>
                  <a:pt x="18775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775" y="60100"/>
                </a:lnTo>
                <a:lnTo>
                  <a:pt x="18897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8957" y="67292"/>
                </a:lnTo>
                <a:lnTo>
                  <a:pt x="18897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262" y="79422"/>
                </a:lnTo>
                <a:lnTo>
                  <a:pt x="19140" y="79727"/>
                </a:lnTo>
                <a:lnTo>
                  <a:pt x="1889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677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7" y="78812"/>
                </a:lnTo>
                <a:lnTo>
                  <a:pt x="17556" y="78995"/>
                </a:lnTo>
                <a:lnTo>
                  <a:pt x="17495" y="79178"/>
                </a:lnTo>
                <a:lnTo>
                  <a:pt x="17495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6" y="79239"/>
                </a:lnTo>
                <a:lnTo>
                  <a:pt x="14813" y="79178"/>
                </a:lnTo>
                <a:lnTo>
                  <a:pt x="14691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752" y="78873"/>
                </a:lnTo>
                <a:lnTo>
                  <a:pt x="14996" y="78751"/>
                </a:lnTo>
                <a:lnTo>
                  <a:pt x="15422" y="78386"/>
                </a:lnTo>
                <a:lnTo>
                  <a:pt x="15849" y="77898"/>
                </a:lnTo>
                <a:lnTo>
                  <a:pt x="16215" y="77349"/>
                </a:lnTo>
                <a:lnTo>
                  <a:pt x="16519" y="76801"/>
                </a:lnTo>
                <a:lnTo>
                  <a:pt x="16763" y="76252"/>
                </a:lnTo>
                <a:lnTo>
                  <a:pt x="16946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02" y="74058"/>
                </a:lnTo>
                <a:lnTo>
                  <a:pt x="16458" y="73144"/>
                </a:lnTo>
                <a:lnTo>
                  <a:pt x="15910" y="71315"/>
                </a:lnTo>
                <a:lnTo>
                  <a:pt x="15178" y="68938"/>
                </a:lnTo>
                <a:lnTo>
                  <a:pt x="14752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898" y="62355"/>
                </a:lnTo>
                <a:lnTo>
                  <a:pt x="13959" y="61623"/>
                </a:lnTo>
                <a:lnTo>
                  <a:pt x="14081" y="60831"/>
                </a:lnTo>
                <a:lnTo>
                  <a:pt x="14264" y="60100"/>
                </a:lnTo>
                <a:lnTo>
                  <a:pt x="14569" y="58698"/>
                </a:lnTo>
                <a:lnTo>
                  <a:pt x="14691" y="57966"/>
                </a:lnTo>
                <a:lnTo>
                  <a:pt x="14752" y="57235"/>
                </a:lnTo>
                <a:lnTo>
                  <a:pt x="14752" y="56686"/>
                </a:lnTo>
                <a:lnTo>
                  <a:pt x="14691" y="56077"/>
                </a:lnTo>
                <a:lnTo>
                  <a:pt x="14508" y="54919"/>
                </a:lnTo>
                <a:lnTo>
                  <a:pt x="14203" y="53761"/>
                </a:lnTo>
                <a:lnTo>
                  <a:pt x="13898" y="52602"/>
                </a:lnTo>
                <a:lnTo>
                  <a:pt x="13533" y="51079"/>
                </a:lnTo>
                <a:lnTo>
                  <a:pt x="13228" y="49555"/>
                </a:lnTo>
                <a:lnTo>
                  <a:pt x="12984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496" y="40290"/>
                </a:lnTo>
                <a:lnTo>
                  <a:pt x="12496" y="38766"/>
                </a:lnTo>
                <a:lnTo>
                  <a:pt x="12557" y="38035"/>
                </a:lnTo>
                <a:lnTo>
                  <a:pt x="12618" y="37242"/>
                </a:lnTo>
                <a:lnTo>
                  <a:pt x="12862" y="35658"/>
                </a:lnTo>
                <a:lnTo>
                  <a:pt x="13106" y="34134"/>
                </a:lnTo>
                <a:lnTo>
                  <a:pt x="13167" y="33890"/>
                </a:lnTo>
                <a:lnTo>
                  <a:pt x="13228" y="33585"/>
                </a:lnTo>
                <a:lnTo>
                  <a:pt x="13106" y="33280"/>
                </a:lnTo>
                <a:lnTo>
                  <a:pt x="12984" y="32976"/>
                </a:lnTo>
                <a:lnTo>
                  <a:pt x="12984" y="32976"/>
                </a:lnTo>
                <a:lnTo>
                  <a:pt x="13045" y="33037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862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31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15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5" y="25600"/>
                </a:lnTo>
                <a:lnTo>
                  <a:pt x="16336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6" y="25295"/>
                </a:lnTo>
                <a:lnTo>
                  <a:pt x="15971" y="25295"/>
                </a:lnTo>
                <a:lnTo>
                  <a:pt x="15300" y="25235"/>
                </a:lnTo>
                <a:lnTo>
                  <a:pt x="14081" y="25113"/>
                </a:lnTo>
                <a:lnTo>
                  <a:pt x="13472" y="25052"/>
                </a:lnTo>
                <a:lnTo>
                  <a:pt x="12923" y="24930"/>
                </a:lnTo>
                <a:lnTo>
                  <a:pt x="12375" y="24686"/>
                </a:lnTo>
                <a:lnTo>
                  <a:pt x="12131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460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643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21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155" y="22309"/>
                </a:lnTo>
                <a:lnTo>
                  <a:pt x="11155" y="22918"/>
                </a:lnTo>
                <a:lnTo>
                  <a:pt x="11216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4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180" y="30842"/>
                </a:lnTo>
                <a:lnTo>
                  <a:pt x="9814" y="31939"/>
                </a:lnTo>
                <a:lnTo>
                  <a:pt x="9388" y="33037"/>
                </a:lnTo>
                <a:lnTo>
                  <a:pt x="8961" y="34134"/>
                </a:lnTo>
                <a:lnTo>
                  <a:pt x="8413" y="35170"/>
                </a:lnTo>
                <a:lnTo>
                  <a:pt x="7376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279" y="39254"/>
                </a:lnTo>
                <a:lnTo>
                  <a:pt x="6157" y="39254"/>
                </a:lnTo>
                <a:lnTo>
                  <a:pt x="6096" y="39315"/>
                </a:lnTo>
                <a:lnTo>
                  <a:pt x="6096" y="39376"/>
                </a:lnTo>
                <a:lnTo>
                  <a:pt x="6096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23" y="39985"/>
                </a:lnTo>
                <a:lnTo>
                  <a:pt x="6523" y="40229"/>
                </a:lnTo>
                <a:lnTo>
                  <a:pt x="6462" y="40717"/>
                </a:lnTo>
                <a:lnTo>
                  <a:pt x="6340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2" y="43886"/>
                </a:lnTo>
                <a:lnTo>
                  <a:pt x="5731" y="44496"/>
                </a:lnTo>
                <a:lnTo>
                  <a:pt x="5670" y="44800"/>
                </a:lnTo>
                <a:lnTo>
                  <a:pt x="5670" y="44922"/>
                </a:lnTo>
                <a:lnTo>
                  <a:pt x="5548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060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12" y="45349"/>
                </a:lnTo>
                <a:lnTo>
                  <a:pt x="4390" y="45593"/>
                </a:lnTo>
                <a:lnTo>
                  <a:pt x="432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07" y="44374"/>
                </a:lnTo>
                <a:lnTo>
                  <a:pt x="4268" y="43825"/>
                </a:lnTo>
                <a:lnTo>
                  <a:pt x="4268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24" y="42911"/>
                </a:lnTo>
                <a:lnTo>
                  <a:pt x="3963" y="42972"/>
                </a:lnTo>
                <a:lnTo>
                  <a:pt x="3780" y="43155"/>
                </a:lnTo>
                <a:lnTo>
                  <a:pt x="3658" y="43642"/>
                </a:lnTo>
                <a:lnTo>
                  <a:pt x="3171" y="44861"/>
                </a:lnTo>
                <a:lnTo>
                  <a:pt x="2988" y="45349"/>
                </a:lnTo>
                <a:lnTo>
                  <a:pt x="2805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561" y="45654"/>
                </a:lnTo>
                <a:lnTo>
                  <a:pt x="2561" y="45593"/>
                </a:lnTo>
                <a:lnTo>
                  <a:pt x="2500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9" y="43703"/>
                </a:lnTo>
                <a:lnTo>
                  <a:pt x="3231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1" y="42484"/>
                </a:lnTo>
                <a:lnTo>
                  <a:pt x="3049" y="42484"/>
                </a:lnTo>
                <a:lnTo>
                  <a:pt x="2927" y="42545"/>
                </a:lnTo>
                <a:lnTo>
                  <a:pt x="2744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342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22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073" y="41082"/>
                </a:lnTo>
                <a:lnTo>
                  <a:pt x="183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15" y="41936"/>
                </a:lnTo>
                <a:lnTo>
                  <a:pt x="671" y="41997"/>
                </a:lnTo>
                <a:lnTo>
                  <a:pt x="42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30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1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2" y="38827"/>
                </a:lnTo>
                <a:lnTo>
                  <a:pt x="4572" y="38827"/>
                </a:lnTo>
                <a:lnTo>
                  <a:pt x="4694" y="38888"/>
                </a:lnTo>
                <a:lnTo>
                  <a:pt x="4816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2" y="38522"/>
                </a:lnTo>
                <a:lnTo>
                  <a:pt x="4207" y="38461"/>
                </a:lnTo>
                <a:lnTo>
                  <a:pt x="4572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243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01" y="29928"/>
                </a:lnTo>
                <a:lnTo>
                  <a:pt x="6767" y="29075"/>
                </a:lnTo>
                <a:lnTo>
                  <a:pt x="6950" y="28709"/>
                </a:lnTo>
                <a:lnTo>
                  <a:pt x="7133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20" y="27368"/>
                </a:lnTo>
                <a:lnTo>
                  <a:pt x="7681" y="27063"/>
                </a:lnTo>
                <a:lnTo>
                  <a:pt x="7681" y="26149"/>
                </a:lnTo>
                <a:lnTo>
                  <a:pt x="7803" y="25235"/>
                </a:lnTo>
                <a:lnTo>
                  <a:pt x="7864" y="24259"/>
                </a:lnTo>
                <a:lnTo>
                  <a:pt x="8169" y="22370"/>
                </a:lnTo>
                <a:lnTo>
                  <a:pt x="8352" y="21455"/>
                </a:lnTo>
                <a:lnTo>
                  <a:pt x="8413" y="21151"/>
                </a:lnTo>
                <a:lnTo>
                  <a:pt x="8413" y="20846"/>
                </a:lnTo>
                <a:lnTo>
                  <a:pt x="8352" y="19932"/>
                </a:lnTo>
                <a:lnTo>
                  <a:pt x="8352" y="19017"/>
                </a:lnTo>
                <a:lnTo>
                  <a:pt x="8413" y="18164"/>
                </a:lnTo>
                <a:lnTo>
                  <a:pt x="8473" y="17737"/>
                </a:lnTo>
                <a:lnTo>
                  <a:pt x="8595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4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34" y="14446"/>
                </a:lnTo>
                <a:lnTo>
                  <a:pt x="11460" y="14324"/>
                </a:lnTo>
                <a:lnTo>
                  <a:pt x="12375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6946" y="12191"/>
                </a:lnTo>
                <a:lnTo>
                  <a:pt x="17129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7" y="11032"/>
                </a:lnTo>
                <a:lnTo>
                  <a:pt x="19201" y="11093"/>
                </a:lnTo>
                <a:lnTo>
                  <a:pt x="19445" y="11154"/>
                </a:lnTo>
                <a:lnTo>
                  <a:pt x="19750" y="11093"/>
                </a:lnTo>
                <a:lnTo>
                  <a:pt x="2005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17" y="366"/>
                </a:lnTo>
                <a:lnTo>
                  <a:pt x="17068" y="670"/>
                </a:lnTo>
                <a:lnTo>
                  <a:pt x="16763" y="853"/>
                </a:lnTo>
                <a:lnTo>
                  <a:pt x="16519" y="1097"/>
                </a:lnTo>
                <a:lnTo>
                  <a:pt x="16336" y="1402"/>
                </a:lnTo>
                <a:lnTo>
                  <a:pt x="16093" y="1646"/>
                </a:lnTo>
                <a:lnTo>
                  <a:pt x="15788" y="2316"/>
                </a:lnTo>
                <a:lnTo>
                  <a:pt x="15544" y="2987"/>
                </a:lnTo>
                <a:lnTo>
                  <a:pt x="15422" y="3657"/>
                </a:lnTo>
                <a:lnTo>
                  <a:pt x="15361" y="4389"/>
                </a:lnTo>
                <a:lnTo>
                  <a:pt x="15361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6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763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885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580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447" y="13653"/>
                </a:lnTo>
                <a:lnTo>
                  <a:pt x="14325" y="13775"/>
                </a:lnTo>
                <a:lnTo>
                  <a:pt x="13289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4" y="14141"/>
                </a:lnTo>
                <a:lnTo>
                  <a:pt x="10668" y="14263"/>
                </a:lnTo>
                <a:lnTo>
                  <a:pt x="10302" y="14385"/>
                </a:lnTo>
                <a:lnTo>
                  <a:pt x="9997" y="14629"/>
                </a:lnTo>
                <a:lnTo>
                  <a:pt x="9693" y="14812"/>
                </a:lnTo>
                <a:lnTo>
                  <a:pt x="9449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254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072" y="27856"/>
                </a:lnTo>
                <a:lnTo>
                  <a:pt x="6889" y="28160"/>
                </a:lnTo>
                <a:lnTo>
                  <a:pt x="6706" y="28526"/>
                </a:lnTo>
                <a:lnTo>
                  <a:pt x="6462" y="28892"/>
                </a:lnTo>
                <a:lnTo>
                  <a:pt x="5974" y="30172"/>
                </a:lnTo>
                <a:lnTo>
                  <a:pt x="5548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877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02" y="38461"/>
                </a:lnTo>
                <a:lnTo>
                  <a:pt x="3475" y="38461"/>
                </a:lnTo>
                <a:lnTo>
                  <a:pt x="3110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9" y="39863"/>
                </a:lnTo>
                <a:lnTo>
                  <a:pt x="1281" y="40412"/>
                </a:lnTo>
                <a:lnTo>
                  <a:pt x="793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1" y="41692"/>
                </a:lnTo>
                <a:lnTo>
                  <a:pt x="1" y="41814"/>
                </a:lnTo>
                <a:lnTo>
                  <a:pt x="62" y="42058"/>
                </a:lnTo>
                <a:lnTo>
                  <a:pt x="184" y="42179"/>
                </a:lnTo>
                <a:lnTo>
                  <a:pt x="428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9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195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854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30" y="44435"/>
                </a:lnTo>
                <a:lnTo>
                  <a:pt x="2012" y="44130"/>
                </a:lnTo>
                <a:lnTo>
                  <a:pt x="2561" y="43399"/>
                </a:lnTo>
                <a:lnTo>
                  <a:pt x="2744" y="43033"/>
                </a:lnTo>
                <a:lnTo>
                  <a:pt x="3049" y="42789"/>
                </a:lnTo>
                <a:lnTo>
                  <a:pt x="3049" y="42789"/>
                </a:lnTo>
                <a:lnTo>
                  <a:pt x="2988" y="43094"/>
                </a:lnTo>
                <a:lnTo>
                  <a:pt x="2866" y="43459"/>
                </a:lnTo>
                <a:lnTo>
                  <a:pt x="2622" y="44191"/>
                </a:lnTo>
                <a:lnTo>
                  <a:pt x="2317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2988" y="45776"/>
                </a:lnTo>
                <a:lnTo>
                  <a:pt x="3171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24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085" y="45776"/>
                </a:lnTo>
                <a:lnTo>
                  <a:pt x="4268" y="45837"/>
                </a:lnTo>
                <a:lnTo>
                  <a:pt x="4451" y="45837"/>
                </a:lnTo>
                <a:lnTo>
                  <a:pt x="4572" y="45776"/>
                </a:lnTo>
                <a:lnTo>
                  <a:pt x="4694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877" y="44496"/>
                </a:lnTo>
                <a:lnTo>
                  <a:pt x="4999" y="43642"/>
                </a:lnTo>
                <a:lnTo>
                  <a:pt x="4999" y="43338"/>
                </a:lnTo>
                <a:lnTo>
                  <a:pt x="5060" y="43216"/>
                </a:lnTo>
                <a:lnTo>
                  <a:pt x="5121" y="43094"/>
                </a:lnTo>
                <a:lnTo>
                  <a:pt x="5182" y="43277"/>
                </a:lnTo>
                <a:lnTo>
                  <a:pt x="5182" y="43459"/>
                </a:lnTo>
                <a:lnTo>
                  <a:pt x="5121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04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1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5974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546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460" y="27185"/>
                </a:lnTo>
                <a:lnTo>
                  <a:pt x="11948" y="25844"/>
                </a:lnTo>
                <a:lnTo>
                  <a:pt x="12375" y="27307"/>
                </a:lnTo>
                <a:lnTo>
                  <a:pt x="12496" y="27856"/>
                </a:lnTo>
                <a:lnTo>
                  <a:pt x="12618" y="28465"/>
                </a:lnTo>
                <a:lnTo>
                  <a:pt x="12679" y="29136"/>
                </a:lnTo>
                <a:lnTo>
                  <a:pt x="12618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740" y="34012"/>
                </a:lnTo>
                <a:lnTo>
                  <a:pt x="12618" y="34560"/>
                </a:lnTo>
                <a:lnTo>
                  <a:pt x="12314" y="36633"/>
                </a:lnTo>
                <a:lnTo>
                  <a:pt x="12192" y="37669"/>
                </a:lnTo>
                <a:lnTo>
                  <a:pt x="12070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3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4" y="53334"/>
                </a:lnTo>
                <a:lnTo>
                  <a:pt x="14081" y="55041"/>
                </a:lnTo>
                <a:lnTo>
                  <a:pt x="14203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142" y="58393"/>
                </a:lnTo>
                <a:lnTo>
                  <a:pt x="13837" y="59856"/>
                </a:lnTo>
                <a:lnTo>
                  <a:pt x="13655" y="60892"/>
                </a:lnTo>
                <a:lnTo>
                  <a:pt x="13472" y="61928"/>
                </a:lnTo>
                <a:lnTo>
                  <a:pt x="13472" y="62964"/>
                </a:lnTo>
                <a:lnTo>
                  <a:pt x="13533" y="64001"/>
                </a:lnTo>
                <a:lnTo>
                  <a:pt x="13655" y="65037"/>
                </a:lnTo>
                <a:lnTo>
                  <a:pt x="13898" y="66012"/>
                </a:lnTo>
                <a:lnTo>
                  <a:pt x="14447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580" y="75643"/>
                </a:lnTo>
                <a:lnTo>
                  <a:pt x="16458" y="76069"/>
                </a:lnTo>
                <a:lnTo>
                  <a:pt x="16276" y="76496"/>
                </a:lnTo>
                <a:lnTo>
                  <a:pt x="15849" y="77227"/>
                </a:lnTo>
                <a:lnTo>
                  <a:pt x="15361" y="77959"/>
                </a:lnTo>
                <a:lnTo>
                  <a:pt x="15117" y="78264"/>
                </a:lnTo>
                <a:lnTo>
                  <a:pt x="14752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5971" y="79787"/>
                </a:lnTo>
                <a:lnTo>
                  <a:pt x="16519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49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262" y="79909"/>
                </a:lnTo>
                <a:lnTo>
                  <a:pt x="19384" y="79727"/>
                </a:lnTo>
                <a:lnTo>
                  <a:pt x="19506" y="79544"/>
                </a:lnTo>
                <a:lnTo>
                  <a:pt x="19628" y="79787"/>
                </a:lnTo>
                <a:lnTo>
                  <a:pt x="19872" y="80031"/>
                </a:lnTo>
                <a:lnTo>
                  <a:pt x="20116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30" y="80153"/>
                </a:lnTo>
                <a:lnTo>
                  <a:pt x="21335" y="79970"/>
                </a:lnTo>
                <a:lnTo>
                  <a:pt x="21457" y="79848"/>
                </a:lnTo>
                <a:lnTo>
                  <a:pt x="21518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9" y="79787"/>
                </a:lnTo>
                <a:lnTo>
                  <a:pt x="23285" y="79727"/>
                </a:lnTo>
                <a:lnTo>
                  <a:pt x="2407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26" y="79117"/>
                </a:lnTo>
                <a:lnTo>
                  <a:pt x="24626" y="78934"/>
                </a:lnTo>
                <a:lnTo>
                  <a:pt x="24565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285" y="77471"/>
                </a:lnTo>
                <a:lnTo>
                  <a:pt x="22859" y="76679"/>
                </a:lnTo>
                <a:lnTo>
                  <a:pt x="22493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67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8" y="64976"/>
                </a:lnTo>
                <a:lnTo>
                  <a:pt x="25480" y="63940"/>
                </a:lnTo>
                <a:lnTo>
                  <a:pt x="25540" y="62964"/>
                </a:lnTo>
                <a:lnTo>
                  <a:pt x="25540" y="61928"/>
                </a:lnTo>
                <a:lnTo>
                  <a:pt x="2535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687" y="56869"/>
                </a:lnTo>
                <a:lnTo>
                  <a:pt x="24748" y="56016"/>
                </a:lnTo>
                <a:lnTo>
                  <a:pt x="24931" y="55162"/>
                </a:lnTo>
                <a:lnTo>
                  <a:pt x="25358" y="53456"/>
                </a:lnTo>
                <a:lnTo>
                  <a:pt x="25845" y="51505"/>
                </a:lnTo>
                <a:lnTo>
                  <a:pt x="26211" y="49555"/>
                </a:lnTo>
                <a:lnTo>
                  <a:pt x="26516" y="47543"/>
                </a:lnTo>
                <a:lnTo>
                  <a:pt x="2669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760" y="37364"/>
                </a:lnTo>
                <a:lnTo>
                  <a:pt x="26455" y="35414"/>
                </a:lnTo>
                <a:lnTo>
                  <a:pt x="26211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150" y="32976"/>
                </a:lnTo>
                <a:lnTo>
                  <a:pt x="26150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150" y="28282"/>
                </a:lnTo>
                <a:lnTo>
                  <a:pt x="26272" y="27856"/>
                </a:lnTo>
                <a:lnTo>
                  <a:pt x="26820" y="26027"/>
                </a:lnTo>
                <a:lnTo>
                  <a:pt x="26942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040" y="29196"/>
                </a:lnTo>
                <a:lnTo>
                  <a:pt x="28344" y="30598"/>
                </a:lnTo>
                <a:lnTo>
                  <a:pt x="28588" y="31269"/>
                </a:lnTo>
                <a:lnTo>
                  <a:pt x="28771" y="32000"/>
                </a:lnTo>
                <a:lnTo>
                  <a:pt x="29320" y="33341"/>
                </a:lnTo>
                <a:lnTo>
                  <a:pt x="29990" y="34682"/>
                </a:lnTo>
                <a:lnTo>
                  <a:pt x="30661" y="36023"/>
                </a:lnTo>
                <a:lnTo>
                  <a:pt x="31270" y="37242"/>
                </a:lnTo>
                <a:lnTo>
                  <a:pt x="31880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245" y="39680"/>
                </a:lnTo>
                <a:lnTo>
                  <a:pt x="32245" y="39924"/>
                </a:lnTo>
                <a:lnTo>
                  <a:pt x="32184" y="40168"/>
                </a:lnTo>
                <a:lnTo>
                  <a:pt x="32245" y="40473"/>
                </a:lnTo>
                <a:lnTo>
                  <a:pt x="32306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099" y="44922"/>
                </a:lnTo>
                <a:lnTo>
                  <a:pt x="33282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08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891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30" y="43094"/>
                </a:lnTo>
                <a:lnTo>
                  <a:pt x="33952" y="43216"/>
                </a:lnTo>
                <a:lnTo>
                  <a:pt x="33952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379" y="45776"/>
                </a:lnTo>
                <a:lnTo>
                  <a:pt x="34562" y="45837"/>
                </a:lnTo>
                <a:lnTo>
                  <a:pt x="34683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293" y="44252"/>
                </a:lnTo>
                <a:lnTo>
                  <a:pt x="35659" y="45166"/>
                </a:lnTo>
                <a:lnTo>
                  <a:pt x="3584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12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34" y="44861"/>
                </a:lnTo>
                <a:lnTo>
                  <a:pt x="36390" y="44191"/>
                </a:lnTo>
                <a:lnTo>
                  <a:pt x="36085" y="43459"/>
                </a:lnTo>
                <a:lnTo>
                  <a:pt x="36024" y="43094"/>
                </a:lnTo>
                <a:lnTo>
                  <a:pt x="35964" y="42789"/>
                </a:lnTo>
                <a:lnTo>
                  <a:pt x="35964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17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792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22" y="42423"/>
                </a:lnTo>
                <a:lnTo>
                  <a:pt x="36817" y="41814"/>
                </a:lnTo>
                <a:lnTo>
                  <a:pt x="36695" y="41509"/>
                </a:lnTo>
                <a:lnTo>
                  <a:pt x="36573" y="41204"/>
                </a:lnTo>
                <a:lnTo>
                  <a:pt x="36573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3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2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8950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097" y="40960"/>
                </a:lnTo>
                <a:lnTo>
                  <a:pt x="37609" y="40412"/>
                </a:lnTo>
                <a:lnTo>
                  <a:pt x="3712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146" y="38766"/>
                </a:lnTo>
                <a:lnTo>
                  <a:pt x="35903" y="38583"/>
                </a:lnTo>
                <a:lnTo>
                  <a:pt x="35537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866" y="38218"/>
                </a:lnTo>
                <a:lnTo>
                  <a:pt x="34805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196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08" y="32732"/>
                </a:lnTo>
                <a:lnTo>
                  <a:pt x="33586" y="31939"/>
                </a:lnTo>
                <a:lnTo>
                  <a:pt x="33343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2" y="27916"/>
                </a:lnTo>
                <a:lnTo>
                  <a:pt x="31880" y="27734"/>
                </a:lnTo>
                <a:lnTo>
                  <a:pt x="31819" y="27490"/>
                </a:lnTo>
                <a:lnTo>
                  <a:pt x="31697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0965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9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9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687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32" y="9631"/>
                </a:lnTo>
                <a:lnTo>
                  <a:pt x="22554" y="9448"/>
                </a:lnTo>
                <a:lnTo>
                  <a:pt x="22676" y="9204"/>
                </a:lnTo>
                <a:lnTo>
                  <a:pt x="22859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24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39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88;p38"/>
          <p:cNvSpPr/>
          <p:nvPr/>
        </p:nvSpPr>
        <p:spPr>
          <a:xfrm>
            <a:off x="7523185" y="1180680"/>
            <a:ext cx="1475764" cy="3228824"/>
          </a:xfrm>
          <a:custGeom>
            <a:avLst/>
            <a:gdLst/>
            <a:ahLst/>
            <a:cxnLst/>
            <a:rect l="l" t="t" r="r" b="b"/>
            <a:pathLst>
              <a:path w="35354" h="77351" extrusionOk="0">
                <a:moveTo>
                  <a:pt x="17434" y="367"/>
                </a:moveTo>
                <a:lnTo>
                  <a:pt x="18165" y="428"/>
                </a:lnTo>
                <a:lnTo>
                  <a:pt x="18896" y="549"/>
                </a:lnTo>
                <a:lnTo>
                  <a:pt x="19201" y="671"/>
                </a:lnTo>
                <a:lnTo>
                  <a:pt x="19506" y="854"/>
                </a:lnTo>
                <a:lnTo>
                  <a:pt x="19811" y="1037"/>
                </a:lnTo>
                <a:lnTo>
                  <a:pt x="20115" y="1281"/>
                </a:lnTo>
                <a:lnTo>
                  <a:pt x="20359" y="1525"/>
                </a:lnTo>
                <a:lnTo>
                  <a:pt x="20542" y="1768"/>
                </a:lnTo>
                <a:lnTo>
                  <a:pt x="20847" y="2378"/>
                </a:lnTo>
                <a:lnTo>
                  <a:pt x="21091" y="3048"/>
                </a:lnTo>
                <a:lnTo>
                  <a:pt x="21213" y="3719"/>
                </a:lnTo>
                <a:lnTo>
                  <a:pt x="21274" y="4389"/>
                </a:lnTo>
                <a:lnTo>
                  <a:pt x="21274" y="5121"/>
                </a:lnTo>
                <a:lnTo>
                  <a:pt x="21213" y="5852"/>
                </a:lnTo>
                <a:lnTo>
                  <a:pt x="21152" y="6584"/>
                </a:lnTo>
                <a:lnTo>
                  <a:pt x="20969" y="7315"/>
                </a:lnTo>
                <a:lnTo>
                  <a:pt x="20786" y="7986"/>
                </a:lnTo>
                <a:lnTo>
                  <a:pt x="20481" y="8656"/>
                </a:lnTo>
                <a:lnTo>
                  <a:pt x="20115" y="9266"/>
                </a:lnTo>
                <a:lnTo>
                  <a:pt x="19628" y="9814"/>
                </a:lnTo>
                <a:lnTo>
                  <a:pt x="19018" y="10302"/>
                </a:lnTo>
                <a:lnTo>
                  <a:pt x="18409" y="10607"/>
                </a:lnTo>
                <a:lnTo>
                  <a:pt x="18104" y="10729"/>
                </a:lnTo>
                <a:lnTo>
                  <a:pt x="17799" y="10790"/>
                </a:lnTo>
                <a:lnTo>
                  <a:pt x="17190" y="10668"/>
                </a:lnTo>
                <a:lnTo>
                  <a:pt x="16946" y="10607"/>
                </a:lnTo>
                <a:lnTo>
                  <a:pt x="16641" y="10485"/>
                </a:lnTo>
                <a:lnTo>
                  <a:pt x="16336" y="10302"/>
                </a:lnTo>
                <a:lnTo>
                  <a:pt x="16032" y="10058"/>
                </a:lnTo>
                <a:lnTo>
                  <a:pt x="15483" y="9570"/>
                </a:lnTo>
                <a:lnTo>
                  <a:pt x="15056" y="8961"/>
                </a:lnTo>
                <a:lnTo>
                  <a:pt x="14752" y="8351"/>
                </a:lnTo>
                <a:lnTo>
                  <a:pt x="14508" y="7742"/>
                </a:lnTo>
                <a:lnTo>
                  <a:pt x="14325" y="7071"/>
                </a:lnTo>
                <a:lnTo>
                  <a:pt x="14142" y="6340"/>
                </a:lnTo>
                <a:lnTo>
                  <a:pt x="14081" y="5548"/>
                </a:lnTo>
                <a:lnTo>
                  <a:pt x="14020" y="4816"/>
                </a:lnTo>
                <a:lnTo>
                  <a:pt x="14081" y="4085"/>
                </a:lnTo>
                <a:lnTo>
                  <a:pt x="14203" y="3414"/>
                </a:lnTo>
                <a:lnTo>
                  <a:pt x="14325" y="2744"/>
                </a:lnTo>
                <a:lnTo>
                  <a:pt x="14630" y="2134"/>
                </a:lnTo>
                <a:lnTo>
                  <a:pt x="14752" y="1829"/>
                </a:lnTo>
                <a:lnTo>
                  <a:pt x="14995" y="1525"/>
                </a:lnTo>
                <a:lnTo>
                  <a:pt x="15239" y="1281"/>
                </a:lnTo>
                <a:lnTo>
                  <a:pt x="15483" y="1037"/>
                </a:lnTo>
                <a:lnTo>
                  <a:pt x="15788" y="854"/>
                </a:lnTo>
                <a:lnTo>
                  <a:pt x="16093" y="671"/>
                </a:lnTo>
                <a:lnTo>
                  <a:pt x="16763" y="488"/>
                </a:lnTo>
                <a:lnTo>
                  <a:pt x="17434" y="367"/>
                </a:lnTo>
                <a:close/>
                <a:moveTo>
                  <a:pt x="17434" y="29197"/>
                </a:moveTo>
                <a:lnTo>
                  <a:pt x="17312" y="29319"/>
                </a:lnTo>
                <a:lnTo>
                  <a:pt x="17251" y="29502"/>
                </a:lnTo>
                <a:lnTo>
                  <a:pt x="17251" y="29685"/>
                </a:lnTo>
                <a:lnTo>
                  <a:pt x="17312" y="29807"/>
                </a:lnTo>
                <a:lnTo>
                  <a:pt x="17373" y="29929"/>
                </a:lnTo>
                <a:lnTo>
                  <a:pt x="17677" y="29929"/>
                </a:lnTo>
                <a:lnTo>
                  <a:pt x="17799" y="29807"/>
                </a:lnTo>
                <a:lnTo>
                  <a:pt x="17799" y="29746"/>
                </a:lnTo>
                <a:lnTo>
                  <a:pt x="17738" y="29563"/>
                </a:lnTo>
                <a:lnTo>
                  <a:pt x="17677" y="29746"/>
                </a:lnTo>
                <a:lnTo>
                  <a:pt x="17555" y="29746"/>
                </a:lnTo>
                <a:lnTo>
                  <a:pt x="17494" y="29563"/>
                </a:lnTo>
                <a:lnTo>
                  <a:pt x="17494" y="29380"/>
                </a:lnTo>
                <a:lnTo>
                  <a:pt x="17494" y="29319"/>
                </a:lnTo>
                <a:lnTo>
                  <a:pt x="17616" y="29258"/>
                </a:lnTo>
                <a:lnTo>
                  <a:pt x="17494" y="29197"/>
                </a:lnTo>
                <a:close/>
                <a:moveTo>
                  <a:pt x="4694" y="35963"/>
                </a:moveTo>
                <a:lnTo>
                  <a:pt x="4511" y="36268"/>
                </a:lnTo>
                <a:lnTo>
                  <a:pt x="4146" y="36695"/>
                </a:lnTo>
                <a:lnTo>
                  <a:pt x="3841" y="37121"/>
                </a:lnTo>
                <a:lnTo>
                  <a:pt x="3414" y="37426"/>
                </a:lnTo>
                <a:lnTo>
                  <a:pt x="3170" y="37548"/>
                </a:lnTo>
                <a:lnTo>
                  <a:pt x="2927" y="37670"/>
                </a:lnTo>
                <a:lnTo>
                  <a:pt x="3292" y="37670"/>
                </a:lnTo>
                <a:lnTo>
                  <a:pt x="3597" y="37609"/>
                </a:lnTo>
                <a:lnTo>
                  <a:pt x="3841" y="37426"/>
                </a:lnTo>
                <a:lnTo>
                  <a:pt x="4146" y="37182"/>
                </a:lnTo>
                <a:lnTo>
                  <a:pt x="4329" y="36877"/>
                </a:lnTo>
                <a:lnTo>
                  <a:pt x="4511" y="36573"/>
                </a:lnTo>
                <a:lnTo>
                  <a:pt x="4633" y="36268"/>
                </a:lnTo>
                <a:lnTo>
                  <a:pt x="4694" y="35963"/>
                </a:lnTo>
                <a:close/>
                <a:moveTo>
                  <a:pt x="30600" y="35963"/>
                </a:moveTo>
                <a:lnTo>
                  <a:pt x="30721" y="36268"/>
                </a:lnTo>
                <a:lnTo>
                  <a:pt x="30843" y="36573"/>
                </a:lnTo>
                <a:lnTo>
                  <a:pt x="31026" y="36877"/>
                </a:lnTo>
                <a:lnTo>
                  <a:pt x="31209" y="37182"/>
                </a:lnTo>
                <a:lnTo>
                  <a:pt x="31453" y="37365"/>
                </a:lnTo>
                <a:lnTo>
                  <a:pt x="31758" y="37548"/>
                </a:lnTo>
                <a:lnTo>
                  <a:pt x="32062" y="37670"/>
                </a:lnTo>
                <a:lnTo>
                  <a:pt x="32428" y="37670"/>
                </a:lnTo>
                <a:lnTo>
                  <a:pt x="32123" y="37548"/>
                </a:lnTo>
                <a:lnTo>
                  <a:pt x="31880" y="37426"/>
                </a:lnTo>
                <a:lnTo>
                  <a:pt x="31514" y="37121"/>
                </a:lnTo>
                <a:lnTo>
                  <a:pt x="31148" y="36755"/>
                </a:lnTo>
                <a:lnTo>
                  <a:pt x="30600" y="35963"/>
                </a:lnTo>
                <a:close/>
                <a:moveTo>
                  <a:pt x="17860" y="37487"/>
                </a:moveTo>
                <a:lnTo>
                  <a:pt x="17738" y="39681"/>
                </a:lnTo>
                <a:lnTo>
                  <a:pt x="17738" y="41815"/>
                </a:lnTo>
                <a:lnTo>
                  <a:pt x="17738" y="41876"/>
                </a:lnTo>
                <a:lnTo>
                  <a:pt x="17677" y="42302"/>
                </a:lnTo>
                <a:lnTo>
                  <a:pt x="17616" y="39925"/>
                </a:lnTo>
                <a:lnTo>
                  <a:pt x="17494" y="37487"/>
                </a:lnTo>
                <a:close/>
                <a:moveTo>
                  <a:pt x="13959" y="53457"/>
                </a:moveTo>
                <a:lnTo>
                  <a:pt x="13898" y="53761"/>
                </a:lnTo>
                <a:lnTo>
                  <a:pt x="13837" y="54066"/>
                </a:lnTo>
                <a:lnTo>
                  <a:pt x="13837" y="54432"/>
                </a:lnTo>
                <a:lnTo>
                  <a:pt x="13898" y="54737"/>
                </a:lnTo>
                <a:lnTo>
                  <a:pt x="14020" y="55041"/>
                </a:lnTo>
                <a:lnTo>
                  <a:pt x="14142" y="55346"/>
                </a:lnTo>
                <a:lnTo>
                  <a:pt x="14386" y="55590"/>
                </a:lnTo>
                <a:lnTo>
                  <a:pt x="14630" y="55712"/>
                </a:lnTo>
                <a:lnTo>
                  <a:pt x="14873" y="55834"/>
                </a:lnTo>
                <a:lnTo>
                  <a:pt x="15483" y="55834"/>
                </a:lnTo>
                <a:lnTo>
                  <a:pt x="15788" y="55773"/>
                </a:lnTo>
                <a:lnTo>
                  <a:pt x="16093" y="55651"/>
                </a:lnTo>
                <a:lnTo>
                  <a:pt x="16275" y="55468"/>
                </a:lnTo>
                <a:lnTo>
                  <a:pt x="16458" y="55285"/>
                </a:lnTo>
                <a:lnTo>
                  <a:pt x="16519" y="54980"/>
                </a:lnTo>
                <a:lnTo>
                  <a:pt x="16519" y="54980"/>
                </a:lnTo>
                <a:lnTo>
                  <a:pt x="16458" y="55163"/>
                </a:lnTo>
                <a:lnTo>
                  <a:pt x="16336" y="55285"/>
                </a:lnTo>
                <a:lnTo>
                  <a:pt x="16032" y="55468"/>
                </a:lnTo>
                <a:lnTo>
                  <a:pt x="15849" y="55590"/>
                </a:lnTo>
                <a:lnTo>
                  <a:pt x="14873" y="55590"/>
                </a:lnTo>
                <a:lnTo>
                  <a:pt x="14691" y="55468"/>
                </a:lnTo>
                <a:lnTo>
                  <a:pt x="14508" y="55346"/>
                </a:lnTo>
                <a:lnTo>
                  <a:pt x="14325" y="55163"/>
                </a:lnTo>
                <a:lnTo>
                  <a:pt x="14081" y="54798"/>
                </a:lnTo>
                <a:lnTo>
                  <a:pt x="14020" y="54371"/>
                </a:lnTo>
                <a:lnTo>
                  <a:pt x="13959" y="53883"/>
                </a:lnTo>
                <a:lnTo>
                  <a:pt x="13959" y="53457"/>
                </a:lnTo>
                <a:close/>
                <a:moveTo>
                  <a:pt x="21396" y="53457"/>
                </a:moveTo>
                <a:lnTo>
                  <a:pt x="21396" y="54005"/>
                </a:lnTo>
                <a:lnTo>
                  <a:pt x="21274" y="54554"/>
                </a:lnTo>
                <a:lnTo>
                  <a:pt x="21213" y="54798"/>
                </a:lnTo>
                <a:lnTo>
                  <a:pt x="21091" y="55041"/>
                </a:lnTo>
                <a:lnTo>
                  <a:pt x="20908" y="55285"/>
                </a:lnTo>
                <a:lnTo>
                  <a:pt x="20725" y="55468"/>
                </a:lnTo>
                <a:lnTo>
                  <a:pt x="20481" y="55529"/>
                </a:lnTo>
                <a:lnTo>
                  <a:pt x="20176" y="55590"/>
                </a:lnTo>
                <a:lnTo>
                  <a:pt x="19933" y="55651"/>
                </a:lnTo>
                <a:lnTo>
                  <a:pt x="19628" y="55590"/>
                </a:lnTo>
                <a:lnTo>
                  <a:pt x="19384" y="55529"/>
                </a:lnTo>
                <a:lnTo>
                  <a:pt x="19140" y="55407"/>
                </a:lnTo>
                <a:lnTo>
                  <a:pt x="18896" y="55224"/>
                </a:lnTo>
                <a:lnTo>
                  <a:pt x="18775" y="54980"/>
                </a:lnTo>
                <a:lnTo>
                  <a:pt x="18896" y="55285"/>
                </a:lnTo>
                <a:lnTo>
                  <a:pt x="19018" y="55468"/>
                </a:lnTo>
                <a:lnTo>
                  <a:pt x="19262" y="55651"/>
                </a:lnTo>
                <a:lnTo>
                  <a:pt x="19567" y="55773"/>
                </a:lnTo>
                <a:lnTo>
                  <a:pt x="19811" y="55834"/>
                </a:lnTo>
                <a:lnTo>
                  <a:pt x="20420" y="55834"/>
                </a:lnTo>
                <a:lnTo>
                  <a:pt x="20664" y="55712"/>
                </a:lnTo>
                <a:lnTo>
                  <a:pt x="20969" y="55590"/>
                </a:lnTo>
                <a:lnTo>
                  <a:pt x="21152" y="55346"/>
                </a:lnTo>
                <a:lnTo>
                  <a:pt x="21335" y="55041"/>
                </a:lnTo>
                <a:lnTo>
                  <a:pt x="21456" y="54737"/>
                </a:lnTo>
                <a:lnTo>
                  <a:pt x="21517" y="54432"/>
                </a:lnTo>
                <a:lnTo>
                  <a:pt x="21517" y="54066"/>
                </a:lnTo>
                <a:lnTo>
                  <a:pt x="21456" y="53761"/>
                </a:lnTo>
                <a:lnTo>
                  <a:pt x="21396" y="53457"/>
                </a:lnTo>
                <a:close/>
                <a:moveTo>
                  <a:pt x="17677" y="44436"/>
                </a:moveTo>
                <a:lnTo>
                  <a:pt x="17738" y="45837"/>
                </a:lnTo>
                <a:lnTo>
                  <a:pt x="17799" y="47178"/>
                </a:lnTo>
                <a:lnTo>
                  <a:pt x="17738" y="48641"/>
                </a:lnTo>
                <a:lnTo>
                  <a:pt x="17677" y="50043"/>
                </a:lnTo>
                <a:lnTo>
                  <a:pt x="17677" y="51628"/>
                </a:lnTo>
                <a:lnTo>
                  <a:pt x="17799" y="53213"/>
                </a:lnTo>
                <a:lnTo>
                  <a:pt x="17982" y="54737"/>
                </a:lnTo>
                <a:lnTo>
                  <a:pt x="18043" y="55102"/>
                </a:lnTo>
                <a:lnTo>
                  <a:pt x="17982" y="55529"/>
                </a:lnTo>
                <a:lnTo>
                  <a:pt x="17921" y="56321"/>
                </a:lnTo>
                <a:lnTo>
                  <a:pt x="17799" y="57967"/>
                </a:lnTo>
                <a:lnTo>
                  <a:pt x="17677" y="59552"/>
                </a:lnTo>
                <a:lnTo>
                  <a:pt x="17677" y="60405"/>
                </a:lnTo>
                <a:lnTo>
                  <a:pt x="17616" y="58820"/>
                </a:lnTo>
                <a:lnTo>
                  <a:pt x="17494" y="57175"/>
                </a:lnTo>
                <a:lnTo>
                  <a:pt x="17373" y="55529"/>
                </a:lnTo>
                <a:lnTo>
                  <a:pt x="17312" y="55163"/>
                </a:lnTo>
                <a:lnTo>
                  <a:pt x="17312" y="54798"/>
                </a:lnTo>
                <a:lnTo>
                  <a:pt x="17434" y="54066"/>
                </a:lnTo>
                <a:lnTo>
                  <a:pt x="17555" y="52481"/>
                </a:lnTo>
                <a:lnTo>
                  <a:pt x="17616" y="50897"/>
                </a:lnTo>
                <a:lnTo>
                  <a:pt x="17555" y="49129"/>
                </a:lnTo>
                <a:lnTo>
                  <a:pt x="17555" y="48215"/>
                </a:lnTo>
                <a:lnTo>
                  <a:pt x="17555" y="47300"/>
                </a:lnTo>
                <a:lnTo>
                  <a:pt x="17616" y="45898"/>
                </a:lnTo>
                <a:lnTo>
                  <a:pt x="17677" y="44436"/>
                </a:lnTo>
                <a:close/>
                <a:moveTo>
                  <a:pt x="17677" y="62051"/>
                </a:moveTo>
                <a:lnTo>
                  <a:pt x="17677" y="62782"/>
                </a:lnTo>
                <a:lnTo>
                  <a:pt x="17799" y="64306"/>
                </a:lnTo>
                <a:lnTo>
                  <a:pt x="17982" y="65891"/>
                </a:lnTo>
                <a:lnTo>
                  <a:pt x="18104" y="67476"/>
                </a:lnTo>
                <a:lnTo>
                  <a:pt x="18104" y="69061"/>
                </a:lnTo>
                <a:lnTo>
                  <a:pt x="18104" y="70828"/>
                </a:lnTo>
                <a:lnTo>
                  <a:pt x="18043" y="71438"/>
                </a:lnTo>
                <a:lnTo>
                  <a:pt x="18043" y="71743"/>
                </a:lnTo>
                <a:lnTo>
                  <a:pt x="18043" y="71986"/>
                </a:lnTo>
                <a:lnTo>
                  <a:pt x="17677" y="72535"/>
                </a:lnTo>
                <a:lnTo>
                  <a:pt x="17616" y="72474"/>
                </a:lnTo>
                <a:lnTo>
                  <a:pt x="17494" y="72352"/>
                </a:lnTo>
                <a:lnTo>
                  <a:pt x="17373" y="72108"/>
                </a:lnTo>
                <a:lnTo>
                  <a:pt x="17251" y="71864"/>
                </a:lnTo>
                <a:lnTo>
                  <a:pt x="17251" y="71743"/>
                </a:lnTo>
                <a:lnTo>
                  <a:pt x="17251" y="71499"/>
                </a:lnTo>
                <a:lnTo>
                  <a:pt x="17251" y="71133"/>
                </a:lnTo>
                <a:lnTo>
                  <a:pt x="17190" y="69792"/>
                </a:lnTo>
                <a:lnTo>
                  <a:pt x="17190" y="68329"/>
                </a:lnTo>
                <a:lnTo>
                  <a:pt x="17312" y="66805"/>
                </a:lnTo>
                <a:lnTo>
                  <a:pt x="17434" y="65221"/>
                </a:lnTo>
                <a:lnTo>
                  <a:pt x="17555" y="63636"/>
                </a:lnTo>
                <a:lnTo>
                  <a:pt x="17677" y="62051"/>
                </a:lnTo>
                <a:close/>
                <a:moveTo>
                  <a:pt x="15788" y="10180"/>
                </a:moveTo>
                <a:lnTo>
                  <a:pt x="16214" y="10485"/>
                </a:lnTo>
                <a:lnTo>
                  <a:pt x="16641" y="10729"/>
                </a:lnTo>
                <a:lnTo>
                  <a:pt x="17129" y="10911"/>
                </a:lnTo>
                <a:lnTo>
                  <a:pt x="17677" y="10972"/>
                </a:lnTo>
                <a:lnTo>
                  <a:pt x="18165" y="10911"/>
                </a:lnTo>
                <a:lnTo>
                  <a:pt x="18653" y="10790"/>
                </a:lnTo>
                <a:lnTo>
                  <a:pt x="19079" y="10546"/>
                </a:lnTo>
                <a:lnTo>
                  <a:pt x="19506" y="10241"/>
                </a:lnTo>
                <a:lnTo>
                  <a:pt x="19506" y="10241"/>
                </a:lnTo>
                <a:lnTo>
                  <a:pt x="19445" y="11033"/>
                </a:lnTo>
                <a:lnTo>
                  <a:pt x="19506" y="11399"/>
                </a:lnTo>
                <a:lnTo>
                  <a:pt x="19689" y="11765"/>
                </a:lnTo>
                <a:lnTo>
                  <a:pt x="19933" y="12070"/>
                </a:lnTo>
                <a:lnTo>
                  <a:pt x="20298" y="12313"/>
                </a:lnTo>
                <a:lnTo>
                  <a:pt x="20603" y="12496"/>
                </a:lnTo>
                <a:lnTo>
                  <a:pt x="21030" y="12557"/>
                </a:lnTo>
                <a:lnTo>
                  <a:pt x="21883" y="12801"/>
                </a:lnTo>
                <a:lnTo>
                  <a:pt x="22676" y="13106"/>
                </a:lnTo>
                <a:lnTo>
                  <a:pt x="23407" y="13410"/>
                </a:lnTo>
                <a:lnTo>
                  <a:pt x="24077" y="13837"/>
                </a:lnTo>
                <a:lnTo>
                  <a:pt x="24748" y="14325"/>
                </a:lnTo>
                <a:lnTo>
                  <a:pt x="24992" y="14630"/>
                </a:lnTo>
                <a:lnTo>
                  <a:pt x="25236" y="14934"/>
                </a:lnTo>
                <a:lnTo>
                  <a:pt x="25418" y="15300"/>
                </a:lnTo>
                <a:lnTo>
                  <a:pt x="25601" y="15605"/>
                </a:lnTo>
                <a:lnTo>
                  <a:pt x="25723" y="15971"/>
                </a:lnTo>
                <a:lnTo>
                  <a:pt x="25784" y="16336"/>
                </a:lnTo>
                <a:lnTo>
                  <a:pt x="25845" y="16946"/>
                </a:lnTo>
                <a:lnTo>
                  <a:pt x="25845" y="17555"/>
                </a:lnTo>
                <a:lnTo>
                  <a:pt x="26028" y="18957"/>
                </a:lnTo>
                <a:lnTo>
                  <a:pt x="26272" y="20298"/>
                </a:lnTo>
                <a:lnTo>
                  <a:pt x="26820" y="22980"/>
                </a:lnTo>
                <a:lnTo>
                  <a:pt x="27186" y="24870"/>
                </a:lnTo>
                <a:lnTo>
                  <a:pt x="27308" y="25418"/>
                </a:lnTo>
                <a:lnTo>
                  <a:pt x="27491" y="25967"/>
                </a:lnTo>
                <a:lnTo>
                  <a:pt x="27735" y="26454"/>
                </a:lnTo>
                <a:lnTo>
                  <a:pt x="28039" y="26881"/>
                </a:lnTo>
                <a:lnTo>
                  <a:pt x="28344" y="27308"/>
                </a:lnTo>
                <a:lnTo>
                  <a:pt x="28649" y="27795"/>
                </a:lnTo>
                <a:lnTo>
                  <a:pt x="29076" y="28710"/>
                </a:lnTo>
                <a:lnTo>
                  <a:pt x="29441" y="29624"/>
                </a:lnTo>
                <a:lnTo>
                  <a:pt x="29685" y="30599"/>
                </a:lnTo>
                <a:lnTo>
                  <a:pt x="29929" y="31574"/>
                </a:lnTo>
                <a:lnTo>
                  <a:pt x="30478" y="33586"/>
                </a:lnTo>
                <a:lnTo>
                  <a:pt x="30782" y="34439"/>
                </a:lnTo>
                <a:lnTo>
                  <a:pt x="30904" y="34805"/>
                </a:lnTo>
                <a:lnTo>
                  <a:pt x="31148" y="35171"/>
                </a:lnTo>
                <a:lnTo>
                  <a:pt x="30843" y="35293"/>
                </a:lnTo>
                <a:lnTo>
                  <a:pt x="30660" y="35415"/>
                </a:lnTo>
                <a:lnTo>
                  <a:pt x="30660" y="35475"/>
                </a:lnTo>
                <a:lnTo>
                  <a:pt x="30660" y="35536"/>
                </a:lnTo>
                <a:lnTo>
                  <a:pt x="30721" y="35658"/>
                </a:lnTo>
                <a:lnTo>
                  <a:pt x="30782" y="35658"/>
                </a:lnTo>
                <a:lnTo>
                  <a:pt x="30965" y="35536"/>
                </a:lnTo>
                <a:lnTo>
                  <a:pt x="31209" y="35354"/>
                </a:lnTo>
                <a:lnTo>
                  <a:pt x="31514" y="35354"/>
                </a:lnTo>
                <a:lnTo>
                  <a:pt x="31819" y="35415"/>
                </a:lnTo>
                <a:lnTo>
                  <a:pt x="32123" y="35475"/>
                </a:lnTo>
                <a:lnTo>
                  <a:pt x="32550" y="35780"/>
                </a:lnTo>
                <a:lnTo>
                  <a:pt x="32977" y="36146"/>
                </a:lnTo>
                <a:lnTo>
                  <a:pt x="33708" y="36877"/>
                </a:lnTo>
                <a:lnTo>
                  <a:pt x="34013" y="37243"/>
                </a:lnTo>
                <a:lnTo>
                  <a:pt x="34318" y="37548"/>
                </a:lnTo>
                <a:lnTo>
                  <a:pt x="34805" y="37914"/>
                </a:lnTo>
                <a:lnTo>
                  <a:pt x="34988" y="37975"/>
                </a:lnTo>
                <a:lnTo>
                  <a:pt x="35049" y="38096"/>
                </a:lnTo>
                <a:lnTo>
                  <a:pt x="35110" y="38157"/>
                </a:lnTo>
                <a:lnTo>
                  <a:pt x="34988" y="38279"/>
                </a:lnTo>
                <a:lnTo>
                  <a:pt x="34805" y="38279"/>
                </a:lnTo>
                <a:lnTo>
                  <a:pt x="34440" y="38218"/>
                </a:lnTo>
                <a:lnTo>
                  <a:pt x="34196" y="38157"/>
                </a:lnTo>
                <a:lnTo>
                  <a:pt x="34013" y="38036"/>
                </a:lnTo>
                <a:lnTo>
                  <a:pt x="33647" y="37670"/>
                </a:lnTo>
                <a:lnTo>
                  <a:pt x="33525" y="37548"/>
                </a:lnTo>
                <a:lnTo>
                  <a:pt x="33342" y="37548"/>
                </a:lnTo>
                <a:lnTo>
                  <a:pt x="33160" y="37609"/>
                </a:lnTo>
                <a:lnTo>
                  <a:pt x="33160" y="37670"/>
                </a:lnTo>
                <a:lnTo>
                  <a:pt x="33099" y="37731"/>
                </a:lnTo>
                <a:lnTo>
                  <a:pt x="33160" y="38036"/>
                </a:lnTo>
                <a:lnTo>
                  <a:pt x="33281" y="38218"/>
                </a:lnTo>
                <a:lnTo>
                  <a:pt x="33647" y="38950"/>
                </a:lnTo>
                <a:lnTo>
                  <a:pt x="34074" y="39681"/>
                </a:lnTo>
                <a:lnTo>
                  <a:pt x="34440" y="40291"/>
                </a:lnTo>
                <a:lnTo>
                  <a:pt x="34683" y="40596"/>
                </a:lnTo>
                <a:lnTo>
                  <a:pt x="34744" y="40778"/>
                </a:lnTo>
                <a:lnTo>
                  <a:pt x="34805" y="40961"/>
                </a:lnTo>
                <a:lnTo>
                  <a:pt x="34744" y="41022"/>
                </a:lnTo>
                <a:lnTo>
                  <a:pt x="34622" y="40961"/>
                </a:lnTo>
                <a:lnTo>
                  <a:pt x="34501" y="40778"/>
                </a:lnTo>
                <a:lnTo>
                  <a:pt x="33830" y="39864"/>
                </a:lnTo>
                <a:lnTo>
                  <a:pt x="33464" y="39316"/>
                </a:lnTo>
                <a:lnTo>
                  <a:pt x="33342" y="39194"/>
                </a:lnTo>
                <a:lnTo>
                  <a:pt x="33160" y="39072"/>
                </a:lnTo>
                <a:lnTo>
                  <a:pt x="33099" y="39072"/>
                </a:lnTo>
                <a:lnTo>
                  <a:pt x="32977" y="39133"/>
                </a:lnTo>
                <a:lnTo>
                  <a:pt x="32916" y="39255"/>
                </a:lnTo>
                <a:lnTo>
                  <a:pt x="32977" y="39376"/>
                </a:lnTo>
                <a:lnTo>
                  <a:pt x="33038" y="39620"/>
                </a:lnTo>
                <a:lnTo>
                  <a:pt x="33281" y="40047"/>
                </a:lnTo>
                <a:lnTo>
                  <a:pt x="33708" y="40839"/>
                </a:lnTo>
                <a:lnTo>
                  <a:pt x="33891" y="41266"/>
                </a:lnTo>
                <a:lnTo>
                  <a:pt x="34013" y="41693"/>
                </a:lnTo>
                <a:lnTo>
                  <a:pt x="34074" y="41936"/>
                </a:lnTo>
                <a:lnTo>
                  <a:pt x="34013" y="41997"/>
                </a:lnTo>
                <a:lnTo>
                  <a:pt x="33891" y="41936"/>
                </a:lnTo>
                <a:lnTo>
                  <a:pt x="33769" y="41815"/>
                </a:lnTo>
                <a:lnTo>
                  <a:pt x="33647" y="41632"/>
                </a:lnTo>
                <a:lnTo>
                  <a:pt x="33464" y="41266"/>
                </a:lnTo>
                <a:lnTo>
                  <a:pt x="33099" y="40413"/>
                </a:lnTo>
                <a:lnTo>
                  <a:pt x="32916" y="39986"/>
                </a:lnTo>
                <a:lnTo>
                  <a:pt x="32672" y="39559"/>
                </a:lnTo>
                <a:lnTo>
                  <a:pt x="32489" y="39376"/>
                </a:lnTo>
                <a:lnTo>
                  <a:pt x="32367" y="39316"/>
                </a:lnTo>
                <a:lnTo>
                  <a:pt x="32245" y="39376"/>
                </a:lnTo>
                <a:lnTo>
                  <a:pt x="32184" y="39498"/>
                </a:lnTo>
                <a:lnTo>
                  <a:pt x="32184" y="39681"/>
                </a:lnTo>
                <a:lnTo>
                  <a:pt x="32245" y="40108"/>
                </a:lnTo>
                <a:lnTo>
                  <a:pt x="32428" y="40535"/>
                </a:lnTo>
                <a:lnTo>
                  <a:pt x="32733" y="41388"/>
                </a:lnTo>
                <a:lnTo>
                  <a:pt x="32916" y="41693"/>
                </a:lnTo>
                <a:lnTo>
                  <a:pt x="32977" y="41876"/>
                </a:lnTo>
                <a:lnTo>
                  <a:pt x="32977" y="42058"/>
                </a:lnTo>
                <a:lnTo>
                  <a:pt x="32916" y="42119"/>
                </a:lnTo>
                <a:lnTo>
                  <a:pt x="32855" y="42119"/>
                </a:lnTo>
                <a:lnTo>
                  <a:pt x="32733" y="42058"/>
                </a:lnTo>
                <a:lnTo>
                  <a:pt x="32611" y="41876"/>
                </a:lnTo>
                <a:lnTo>
                  <a:pt x="32489" y="41632"/>
                </a:lnTo>
                <a:lnTo>
                  <a:pt x="32306" y="41205"/>
                </a:lnTo>
                <a:lnTo>
                  <a:pt x="31940" y="40291"/>
                </a:lnTo>
                <a:lnTo>
                  <a:pt x="31758" y="39864"/>
                </a:lnTo>
                <a:lnTo>
                  <a:pt x="31636" y="39681"/>
                </a:lnTo>
                <a:lnTo>
                  <a:pt x="31514" y="39620"/>
                </a:lnTo>
                <a:lnTo>
                  <a:pt x="31392" y="39620"/>
                </a:lnTo>
                <a:lnTo>
                  <a:pt x="31331" y="39681"/>
                </a:lnTo>
                <a:lnTo>
                  <a:pt x="31270" y="39803"/>
                </a:lnTo>
                <a:lnTo>
                  <a:pt x="31331" y="39925"/>
                </a:lnTo>
                <a:lnTo>
                  <a:pt x="31453" y="40474"/>
                </a:lnTo>
                <a:lnTo>
                  <a:pt x="31514" y="40839"/>
                </a:lnTo>
                <a:lnTo>
                  <a:pt x="31575" y="41266"/>
                </a:lnTo>
                <a:lnTo>
                  <a:pt x="31575" y="41510"/>
                </a:lnTo>
                <a:lnTo>
                  <a:pt x="31514" y="41510"/>
                </a:lnTo>
                <a:lnTo>
                  <a:pt x="31392" y="41449"/>
                </a:lnTo>
                <a:lnTo>
                  <a:pt x="31209" y="40961"/>
                </a:lnTo>
                <a:lnTo>
                  <a:pt x="31026" y="40413"/>
                </a:lnTo>
                <a:lnTo>
                  <a:pt x="30904" y="39925"/>
                </a:lnTo>
                <a:lnTo>
                  <a:pt x="30782" y="39437"/>
                </a:lnTo>
                <a:lnTo>
                  <a:pt x="30417" y="38706"/>
                </a:lnTo>
                <a:lnTo>
                  <a:pt x="30051" y="38036"/>
                </a:lnTo>
                <a:lnTo>
                  <a:pt x="29807" y="37304"/>
                </a:lnTo>
                <a:lnTo>
                  <a:pt x="29685" y="36877"/>
                </a:lnTo>
                <a:lnTo>
                  <a:pt x="29746" y="36512"/>
                </a:lnTo>
                <a:lnTo>
                  <a:pt x="29807" y="36390"/>
                </a:lnTo>
                <a:lnTo>
                  <a:pt x="29929" y="36268"/>
                </a:lnTo>
                <a:lnTo>
                  <a:pt x="29990" y="36146"/>
                </a:lnTo>
                <a:lnTo>
                  <a:pt x="29929" y="36024"/>
                </a:lnTo>
                <a:lnTo>
                  <a:pt x="29807" y="36024"/>
                </a:lnTo>
                <a:lnTo>
                  <a:pt x="29685" y="36146"/>
                </a:lnTo>
                <a:lnTo>
                  <a:pt x="27979" y="33220"/>
                </a:lnTo>
                <a:lnTo>
                  <a:pt x="26820" y="31270"/>
                </a:lnTo>
                <a:lnTo>
                  <a:pt x="26272" y="30294"/>
                </a:lnTo>
                <a:lnTo>
                  <a:pt x="25845" y="29258"/>
                </a:lnTo>
                <a:lnTo>
                  <a:pt x="25723" y="28771"/>
                </a:lnTo>
                <a:lnTo>
                  <a:pt x="25601" y="28283"/>
                </a:lnTo>
                <a:lnTo>
                  <a:pt x="25479" y="27795"/>
                </a:lnTo>
                <a:lnTo>
                  <a:pt x="25297" y="27308"/>
                </a:lnTo>
                <a:lnTo>
                  <a:pt x="25114" y="26820"/>
                </a:lnTo>
                <a:lnTo>
                  <a:pt x="24870" y="26393"/>
                </a:lnTo>
                <a:lnTo>
                  <a:pt x="24565" y="25906"/>
                </a:lnTo>
                <a:lnTo>
                  <a:pt x="24321" y="25479"/>
                </a:lnTo>
                <a:lnTo>
                  <a:pt x="23956" y="24504"/>
                </a:lnTo>
                <a:lnTo>
                  <a:pt x="23590" y="23590"/>
                </a:lnTo>
                <a:lnTo>
                  <a:pt x="23346" y="22919"/>
                </a:lnTo>
                <a:lnTo>
                  <a:pt x="23285" y="22736"/>
                </a:lnTo>
                <a:lnTo>
                  <a:pt x="23224" y="22553"/>
                </a:lnTo>
                <a:lnTo>
                  <a:pt x="23224" y="22310"/>
                </a:lnTo>
                <a:lnTo>
                  <a:pt x="23285" y="22005"/>
                </a:lnTo>
                <a:lnTo>
                  <a:pt x="23346" y="21761"/>
                </a:lnTo>
                <a:lnTo>
                  <a:pt x="23407" y="21517"/>
                </a:lnTo>
                <a:lnTo>
                  <a:pt x="23651" y="20969"/>
                </a:lnTo>
                <a:lnTo>
                  <a:pt x="23773" y="20664"/>
                </a:lnTo>
                <a:lnTo>
                  <a:pt x="23834" y="20359"/>
                </a:lnTo>
                <a:lnTo>
                  <a:pt x="23834" y="19811"/>
                </a:lnTo>
                <a:lnTo>
                  <a:pt x="23773" y="19262"/>
                </a:lnTo>
                <a:lnTo>
                  <a:pt x="23651" y="18957"/>
                </a:lnTo>
                <a:lnTo>
                  <a:pt x="23590" y="18652"/>
                </a:lnTo>
                <a:lnTo>
                  <a:pt x="23651" y="18348"/>
                </a:lnTo>
                <a:lnTo>
                  <a:pt x="23712" y="18104"/>
                </a:lnTo>
                <a:lnTo>
                  <a:pt x="23468" y="18652"/>
                </a:lnTo>
                <a:lnTo>
                  <a:pt x="23468" y="18774"/>
                </a:lnTo>
                <a:lnTo>
                  <a:pt x="23468" y="18957"/>
                </a:lnTo>
                <a:lnTo>
                  <a:pt x="23590" y="19506"/>
                </a:lnTo>
                <a:lnTo>
                  <a:pt x="23529" y="20054"/>
                </a:lnTo>
                <a:lnTo>
                  <a:pt x="23468" y="20542"/>
                </a:lnTo>
                <a:lnTo>
                  <a:pt x="23285" y="21030"/>
                </a:lnTo>
                <a:lnTo>
                  <a:pt x="22980" y="21456"/>
                </a:lnTo>
                <a:lnTo>
                  <a:pt x="22615" y="21822"/>
                </a:lnTo>
                <a:lnTo>
                  <a:pt x="22249" y="22127"/>
                </a:lnTo>
                <a:lnTo>
                  <a:pt x="21822" y="22310"/>
                </a:lnTo>
                <a:lnTo>
                  <a:pt x="21396" y="22371"/>
                </a:lnTo>
                <a:lnTo>
                  <a:pt x="20969" y="22432"/>
                </a:lnTo>
                <a:lnTo>
                  <a:pt x="20664" y="22371"/>
                </a:lnTo>
                <a:lnTo>
                  <a:pt x="20359" y="22310"/>
                </a:lnTo>
                <a:lnTo>
                  <a:pt x="20055" y="22188"/>
                </a:lnTo>
                <a:lnTo>
                  <a:pt x="19811" y="22066"/>
                </a:lnTo>
                <a:lnTo>
                  <a:pt x="19323" y="21700"/>
                </a:lnTo>
                <a:lnTo>
                  <a:pt x="18896" y="21212"/>
                </a:lnTo>
                <a:lnTo>
                  <a:pt x="19079" y="21517"/>
                </a:lnTo>
                <a:lnTo>
                  <a:pt x="19262" y="21822"/>
                </a:lnTo>
                <a:lnTo>
                  <a:pt x="19445" y="22066"/>
                </a:lnTo>
                <a:lnTo>
                  <a:pt x="19689" y="22249"/>
                </a:lnTo>
                <a:lnTo>
                  <a:pt x="19933" y="22432"/>
                </a:lnTo>
                <a:lnTo>
                  <a:pt x="20237" y="22553"/>
                </a:lnTo>
                <a:lnTo>
                  <a:pt x="20542" y="22614"/>
                </a:lnTo>
                <a:lnTo>
                  <a:pt x="20786" y="22675"/>
                </a:lnTo>
                <a:lnTo>
                  <a:pt x="21396" y="22736"/>
                </a:lnTo>
                <a:lnTo>
                  <a:pt x="21700" y="22675"/>
                </a:lnTo>
                <a:lnTo>
                  <a:pt x="22005" y="22553"/>
                </a:lnTo>
                <a:lnTo>
                  <a:pt x="22310" y="22492"/>
                </a:lnTo>
                <a:lnTo>
                  <a:pt x="22615" y="22310"/>
                </a:lnTo>
                <a:lnTo>
                  <a:pt x="22858" y="22127"/>
                </a:lnTo>
                <a:lnTo>
                  <a:pt x="23102" y="21883"/>
                </a:lnTo>
                <a:lnTo>
                  <a:pt x="23102" y="21883"/>
                </a:lnTo>
                <a:lnTo>
                  <a:pt x="22797" y="23285"/>
                </a:lnTo>
                <a:lnTo>
                  <a:pt x="22493" y="24626"/>
                </a:lnTo>
                <a:lnTo>
                  <a:pt x="22310" y="25357"/>
                </a:lnTo>
                <a:lnTo>
                  <a:pt x="22188" y="26089"/>
                </a:lnTo>
                <a:lnTo>
                  <a:pt x="22188" y="26820"/>
                </a:lnTo>
                <a:lnTo>
                  <a:pt x="22249" y="27613"/>
                </a:lnTo>
                <a:lnTo>
                  <a:pt x="22432" y="28344"/>
                </a:lnTo>
                <a:lnTo>
                  <a:pt x="22676" y="29014"/>
                </a:lnTo>
                <a:lnTo>
                  <a:pt x="22919" y="29746"/>
                </a:lnTo>
                <a:lnTo>
                  <a:pt x="23224" y="30416"/>
                </a:lnTo>
                <a:lnTo>
                  <a:pt x="23834" y="31818"/>
                </a:lnTo>
                <a:lnTo>
                  <a:pt x="24260" y="33281"/>
                </a:lnTo>
                <a:lnTo>
                  <a:pt x="24626" y="34744"/>
                </a:lnTo>
                <a:lnTo>
                  <a:pt x="24687" y="35475"/>
                </a:lnTo>
                <a:lnTo>
                  <a:pt x="24809" y="36207"/>
                </a:lnTo>
                <a:lnTo>
                  <a:pt x="24809" y="36999"/>
                </a:lnTo>
                <a:lnTo>
                  <a:pt x="24809" y="37731"/>
                </a:lnTo>
                <a:lnTo>
                  <a:pt x="24748" y="39316"/>
                </a:lnTo>
                <a:lnTo>
                  <a:pt x="24504" y="40839"/>
                </a:lnTo>
                <a:lnTo>
                  <a:pt x="24138" y="42363"/>
                </a:lnTo>
                <a:lnTo>
                  <a:pt x="23773" y="43887"/>
                </a:lnTo>
                <a:lnTo>
                  <a:pt x="22919" y="46874"/>
                </a:lnTo>
                <a:lnTo>
                  <a:pt x="22554" y="48398"/>
                </a:lnTo>
                <a:lnTo>
                  <a:pt x="22188" y="49921"/>
                </a:lnTo>
                <a:lnTo>
                  <a:pt x="22005" y="51384"/>
                </a:lnTo>
                <a:lnTo>
                  <a:pt x="21883" y="52908"/>
                </a:lnTo>
                <a:lnTo>
                  <a:pt x="21944" y="54432"/>
                </a:lnTo>
                <a:lnTo>
                  <a:pt x="22066" y="55956"/>
                </a:lnTo>
                <a:lnTo>
                  <a:pt x="22249" y="57540"/>
                </a:lnTo>
                <a:lnTo>
                  <a:pt x="22371" y="58333"/>
                </a:lnTo>
                <a:lnTo>
                  <a:pt x="22432" y="59125"/>
                </a:lnTo>
                <a:lnTo>
                  <a:pt x="22432" y="59918"/>
                </a:lnTo>
                <a:lnTo>
                  <a:pt x="22371" y="60649"/>
                </a:lnTo>
                <a:lnTo>
                  <a:pt x="22066" y="62234"/>
                </a:lnTo>
                <a:lnTo>
                  <a:pt x="21396" y="65342"/>
                </a:lnTo>
                <a:lnTo>
                  <a:pt x="20664" y="68390"/>
                </a:lnTo>
                <a:lnTo>
                  <a:pt x="20359" y="69853"/>
                </a:lnTo>
                <a:lnTo>
                  <a:pt x="20115" y="71377"/>
                </a:lnTo>
                <a:lnTo>
                  <a:pt x="19994" y="72047"/>
                </a:lnTo>
                <a:lnTo>
                  <a:pt x="19933" y="72413"/>
                </a:lnTo>
                <a:lnTo>
                  <a:pt x="19933" y="72779"/>
                </a:lnTo>
                <a:lnTo>
                  <a:pt x="20055" y="73083"/>
                </a:lnTo>
                <a:lnTo>
                  <a:pt x="20115" y="73449"/>
                </a:lnTo>
                <a:lnTo>
                  <a:pt x="20420" y="74120"/>
                </a:lnTo>
                <a:lnTo>
                  <a:pt x="20664" y="74729"/>
                </a:lnTo>
                <a:lnTo>
                  <a:pt x="21030" y="75339"/>
                </a:lnTo>
                <a:lnTo>
                  <a:pt x="21213" y="75644"/>
                </a:lnTo>
                <a:lnTo>
                  <a:pt x="21456" y="75887"/>
                </a:lnTo>
                <a:lnTo>
                  <a:pt x="21639" y="76009"/>
                </a:lnTo>
                <a:lnTo>
                  <a:pt x="21822" y="76131"/>
                </a:lnTo>
                <a:lnTo>
                  <a:pt x="21822" y="76192"/>
                </a:lnTo>
                <a:lnTo>
                  <a:pt x="21883" y="76253"/>
                </a:lnTo>
                <a:lnTo>
                  <a:pt x="21822" y="76436"/>
                </a:lnTo>
                <a:lnTo>
                  <a:pt x="21639" y="76558"/>
                </a:lnTo>
                <a:lnTo>
                  <a:pt x="21517" y="76619"/>
                </a:lnTo>
                <a:lnTo>
                  <a:pt x="21091" y="76619"/>
                </a:lnTo>
                <a:lnTo>
                  <a:pt x="20908" y="76680"/>
                </a:lnTo>
                <a:lnTo>
                  <a:pt x="20664" y="76802"/>
                </a:lnTo>
                <a:lnTo>
                  <a:pt x="20359" y="76924"/>
                </a:lnTo>
                <a:lnTo>
                  <a:pt x="20055" y="76924"/>
                </a:lnTo>
                <a:lnTo>
                  <a:pt x="19689" y="76984"/>
                </a:lnTo>
                <a:lnTo>
                  <a:pt x="19323" y="76924"/>
                </a:lnTo>
                <a:lnTo>
                  <a:pt x="19384" y="76741"/>
                </a:lnTo>
                <a:lnTo>
                  <a:pt x="19384" y="76558"/>
                </a:lnTo>
                <a:lnTo>
                  <a:pt x="19384" y="76375"/>
                </a:lnTo>
                <a:lnTo>
                  <a:pt x="19262" y="76192"/>
                </a:lnTo>
                <a:lnTo>
                  <a:pt x="19140" y="76131"/>
                </a:lnTo>
                <a:lnTo>
                  <a:pt x="19079" y="76131"/>
                </a:lnTo>
                <a:lnTo>
                  <a:pt x="19079" y="76253"/>
                </a:lnTo>
                <a:lnTo>
                  <a:pt x="19140" y="76314"/>
                </a:lnTo>
                <a:lnTo>
                  <a:pt x="19140" y="76436"/>
                </a:lnTo>
                <a:lnTo>
                  <a:pt x="19201" y="76680"/>
                </a:lnTo>
                <a:lnTo>
                  <a:pt x="19140" y="76863"/>
                </a:lnTo>
                <a:lnTo>
                  <a:pt x="18957" y="76984"/>
                </a:lnTo>
                <a:lnTo>
                  <a:pt x="18775" y="77106"/>
                </a:lnTo>
                <a:lnTo>
                  <a:pt x="18226" y="77106"/>
                </a:lnTo>
                <a:lnTo>
                  <a:pt x="18104" y="77045"/>
                </a:lnTo>
                <a:lnTo>
                  <a:pt x="17982" y="76863"/>
                </a:lnTo>
                <a:lnTo>
                  <a:pt x="17982" y="76619"/>
                </a:lnTo>
                <a:lnTo>
                  <a:pt x="17921" y="76009"/>
                </a:lnTo>
                <a:lnTo>
                  <a:pt x="17921" y="74790"/>
                </a:lnTo>
                <a:lnTo>
                  <a:pt x="17921" y="73510"/>
                </a:lnTo>
                <a:lnTo>
                  <a:pt x="17921" y="73083"/>
                </a:lnTo>
                <a:lnTo>
                  <a:pt x="17921" y="72840"/>
                </a:lnTo>
                <a:lnTo>
                  <a:pt x="17982" y="72596"/>
                </a:lnTo>
                <a:lnTo>
                  <a:pt x="18287" y="72108"/>
                </a:lnTo>
                <a:lnTo>
                  <a:pt x="18348" y="71925"/>
                </a:lnTo>
                <a:lnTo>
                  <a:pt x="18348" y="71682"/>
                </a:lnTo>
                <a:lnTo>
                  <a:pt x="18409" y="70341"/>
                </a:lnTo>
                <a:lnTo>
                  <a:pt x="18409" y="68268"/>
                </a:lnTo>
                <a:lnTo>
                  <a:pt x="18348" y="66257"/>
                </a:lnTo>
                <a:lnTo>
                  <a:pt x="18104" y="63819"/>
                </a:lnTo>
                <a:lnTo>
                  <a:pt x="18043" y="62539"/>
                </a:lnTo>
                <a:lnTo>
                  <a:pt x="18043" y="61259"/>
                </a:lnTo>
                <a:lnTo>
                  <a:pt x="18104" y="58760"/>
                </a:lnTo>
                <a:lnTo>
                  <a:pt x="18287" y="56260"/>
                </a:lnTo>
                <a:lnTo>
                  <a:pt x="18348" y="55590"/>
                </a:lnTo>
                <a:lnTo>
                  <a:pt x="18409" y="54980"/>
                </a:lnTo>
                <a:lnTo>
                  <a:pt x="18348" y="54554"/>
                </a:lnTo>
                <a:lnTo>
                  <a:pt x="18226" y="54127"/>
                </a:lnTo>
                <a:lnTo>
                  <a:pt x="18104" y="52908"/>
                </a:lnTo>
                <a:lnTo>
                  <a:pt x="18043" y="51628"/>
                </a:lnTo>
                <a:lnTo>
                  <a:pt x="18043" y="50531"/>
                </a:lnTo>
                <a:lnTo>
                  <a:pt x="18043" y="49373"/>
                </a:lnTo>
                <a:lnTo>
                  <a:pt x="18104" y="48215"/>
                </a:lnTo>
                <a:lnTo>
                  <a:pt x="18104" y="47118"/>
                </a:lnTo>
                <a:lnTo>
                  <a:pt x="17982" y="44862"/>
                </a:lnTo>
                <a:lnTo>
                  <a:pt x="17921" y="42424"/>
                </a:lnTo>
                <a:lnTo>
                  <a:pt x="17982" y="39864"/>
                </a:lnTo>
                <a:lnTo>
                  <a:pt x="17982" y="38645"/>
                </a:lnTo>
                <a:lnTo>
                  <a:pt x="17982" y="38036"/>
                </a:lnTo>
                <a:lnTo>
                  <a:pt x="17982" y="37731"/>
                </a:lnTo>
                <a:lnTo>
                  <a:pt x="17982" y="37548"/>
                </a:lnTo>
                <a:lnTo>
                  <a:pt x="18043" y="37426"/>
                </a:lnTo>
                <a:lnTo>
                  <a:pt x="18226" y="37365"/>
                </a:lnTo>
                <a:lnTo>
                  <a:pt x="18409" y="37243"/>
                </a:lnTo>
                <a:lnTo>
                  <a:pt x="18653" y="36999"/>
                </a:lnTo>
                <a:lnTo>
                  <a:pt x="18653" y="36999"/>
                </a:lnTo>
                <a:lnTo>
                  <a:pt x="18165" y="37121"/>
                </a:lnTo>
                <a:lnTo>
                  <a:pt x="17616" y="37121"/>
                </a:lnTo>
                <a:lnTo>
                  <a:pt x="17129" y="37060"/>
                </a:lnTo>
                <a:lnTo>
                  <a:pt x="16641" y="36999"/>
                </a:lnTo>
                <a:lnTo>
                  <a:pt x="16824" y="37243"/>
                </a:lnTo>
                <a:lnTo>
                  <a:pt x="17068" y="37304"/>
                </a:lnTo>
                <a:lnTo>
                  <a:pt x="17251" y="37426"/>
                </a:lnTo>
                <a:lnTo>
                  <a:pt x="17312" y="37548"/>
                </a:lnTo>
                <a:lnTo>
                  <a:pt x="17312" y="37670"/>
                </a:lnTo>
                <a:lnTo>
                  <a:pt x="17312" y="37914"/>
                </a:lnTo>
                <a:lnTo>
                  <a:pt x="17312" y="38584"/>
                </a:lnTo>
                <a:lnTo>
                  <a:pt x="17373" y="41083"/>
                </a:lnTo>
                <a:lnTo>
                  <a:pt x="17373" y="43582"/>
                </a:lnTo>
                <a:lnTo>
                  <a:pt x="17312" y="46081"/>
                </a:lnTo>
                <a:lnTo>
                  <a:pt x="17251" y="46996"/>
                </a:lnTo>
                <a:lnTo>
                  <a:pt x="17251" y="47849"/>
                </a:lnTo>
                <a:lnTo>
                  <a:pt x="17251" y="49129"/>
                </a:lnTo>
                <a:lnTo>
                  <a:pt x="17312" y="50348"/>
                </a:lnTo>
                <a:lnTo>
                  <a:pt x="17312" y="51628"/>
                </a:lnTo>
                <a:lnTo>
                  <a:pt x="17190" y="52908"/>
                </a:lnTo>
                <a:lnTo>
                  <a:pt x="17068" y="54066"/>
                </a:lnTo>
                <a:lnTo>
                  <a:pt x="17007" y="54493"/>
                </a:lnTo>
                <a:lnTo>
                  <a:pt x="16946" y="54980"/>
                </a:lnTo>
                <a:lnTo>
                  <a:pt x="17007" y="55590"/>
                </a:lnTo>
                <a:lnTo>
                  <a:pt x="17068" y="56199"/>
                </a:lnTo>
                <a:lnTo>
                  <a:pt x="17129" y="57419"/>
                </a:lnTo>
                <a:lnTo>
                  <a:pt x="17312" y="59979"/>
                </a:lnTo>
                <a:lnTo>
                  <a:pt x="17312" y="61259"/>
                </a:lnTo>
                <a:lnTo>
                  <a:pt x="17312" y="62478"/>
                </a:lnTo>
                <a:lnTo>
                  <a:pt x="17251" y="63697"/>
                </a:lnTo>
                <a:lnTo>
                  <a:pt x="17129" y="64977"/>
                </a:lnTo>
                <a:lnTo>
                  <a:pt x="17007" y="66135"/>
                </a:lnTo>
                <a:lnTo>
                  <a:pt x="16946" y="67354"/>
                </a:lnTo>
                <a:lnTo>
                  <a:pt x="16885" y="68634"/>
                </a:lnTo>
                <a:lnTo>
                  <a:pt x="16885" y="69853"/>
                </a:lnTo>
                <a:lnTo>
                  <a:pt x="16946" y="70828"/>
                </a:lnTo>
                <a:lnTo>
                  <a:pt x="16946" y="71682"/>
                </a:lnTo>
                <a:lnTo>
                  <a:pt x="17007" y="71925"/>
                </a:lnTo>
                <a:lnTo>
                  <a:pt x="17068" y="72108"/>
                </a:lnTo>
                <a:lnTo>
                  <a:pt x="17373" y="72596"/>
                </a:lnTo>
                <a:lnTo>
                  <a:pt x="17434" y="72779"/>
                </a:lnTo>
                <a:lnTo>
                  <a:pt x="17434" y="73023"/>
                </a:lnTo>
                <a:lnTo>
                  <a:pt x="17434" y="73510"/>
                </a:lnTo>
                <a:lnTo>
                  <a:pt x="17434" y="74729"/>
                </a:lnTo>
                <a:lnTo>
                  <a:pt x="17373" y="76009"/>
                </a:lnTo>
                <a:lnTo>
                  <a:pt x="17312" y="76619"/>
                </a:lnTo>
                <a:lnTo>
                  <a:pt x="17312" y="76802"/>
                </a:lnTo>
                <a:lnTo>
                  <a:pt x="17251" y="77045"/>
                </a:lnTo>
                <a:lnTo>
                  <a:pt x="17129" y="77106"/>
                </a:lnTo>
                <a:lnTo>
                  <a:pt x="16580" y="77106"/>
                </a:lnTo>
                <a:lnTo>
                  <a:pt x="16336" y="76984"/>
                </a:lnTo>
                <a:lnTo>
                  <a:pt x="16214" y="76863"/>
                </a:lnTo>
                <a:lnTo>
                  <a:pt x="16154" y="76680"/>
                </a:lnTo>
                <a:lnTo>
                  <a:pt x="16154" y="76436"/>
                </a:lnTo>
                <a:lnTo>
                  <a:pt x="16214" y="76253"/>
                </a:lnTo>
                <a:lnTo>
                  <a:pt x="16214" y="76192"/>
                </a:lnTo>
                <a:lnTo>
                  <a:pt x="16154" y="76131"/>
                </a:lnTo>
                <a:lnTo>
                  <a:pt x="16093" y="76131"/>
                </a:lnTo>
                <a:lnTo>
                  <a:pt x="16032" y="76192"/>
                </a:lnTo>
                <a:lnTo>
                  <a:pt x="15971" y="76375"/>
                </a:lnTo>
                <a:lnTo>
                  <a:pt x="15910" y="76558"/>
                </a:lnTo>
                <a:lnTo>
                  <a:pt x="15910" y="76741"/>
                </a:lnTo>
                <a:lnTo>
                  <a:pt x="15971" y="76924"/>
                </a:lnTo>
                <a:lnTo>
                  <a:pt x="15605" y="76984"/>
                </a:lnTo>
                <a:lnTo>
                  <a:pt x="15300" y="76924"/>
                </a:lnTo>
                <a:lnTo>
                  <a:pt x="14934" y="76863"/>
                </a:lnTo>
                <a:lnTo>
                  <a:pt x="14630" y="76802"/>
                </a:lnTo>
                <a:lnTo>
                  <a:pt x="14447" y="76680"/>
                </a:lnTo>
                <a:lnTo>
                  <a:pt x="14264" y="76619"/>
                </a:lnTo>
                <a:lnTo>
                  <a:pt x="13837" y="76619"/>
                </a:lnTo>
                <a:lnTo>
                  <a:pt x="13654" y="76558"/>
                </a:lnTo>
                <a:lnTo>
                  <a:pt x="13533" y="76436"/>
                </a:lnTo>
                <a:lnTo>
                  <a:pt x="13472" y="76253"/>
                </a:lnTo>
                <a:lnTo>
                  <a:pt x="13472" y="76192"/>
                </a:lnTo>
                <a:lnTo>
                  <a:pt x="13533" y="76131"/>
                </a:lnTo>
                <a:lnTo>
                  <a:pt x="13837" y="75887"/>
                </a:lnTo>
                <a:lnTo>
                  <a:pt x="14081" y="75644"/>
                </a:lnTo>
                <a:lnTo>
                  <a:pt x="14325" y="75339"/>
                </a:lnTo>
                <a:lnTo>
                  <a:pt x="14630" y="74729"/>
                </a:lnTo>
                <a:lnTo>
                  <a:pt x="14934" y="74120"/>
                </a:lnTo>
                <a:lnTo>
                  <a:pt x="15178" y="73449"/>
                </a:lnTo>
                <a:lnTo>
                  <a:pt x="15300" y="73083"/>
                </a:lnTo>
                <a:lnTo>
                  <a:pt x="15361" y="72779"/>
                </a:lnTo>
                <a:lnTo>
                  <a:pt x="15361" y="72413"/>
                </a:lnTo>
                <a:lnTo>
                  <a:pt x="15361" y="72047"/>
                </a:lnTo>
                <a:lnTo>
                  <a:pt x="15239" y="71377"/>
                </a:lnTo>
                <a:lnTo>
                  <a:pt x="14995" y="69853"/>
                </a:lnTo>
                <a:lnTo>
                  <a:pt x="14264" y="66805"/>
                </a:lnTo>
                <a:lnTo>
                  <a:pt x="13533" y="63758"/>
                </a:lnTo>
                <a:lnTo>
                  <a:pt x="13228" y="62173"/>
                </a:lnTo>
                <a:lnTo>
                  <a:pt x="12984" y="60649"/>
                </a:lnTo>
                <a:lnTo>
                  <a:pt x="12923" y="59857"/>
                </a:lnTo>
                <a:lnTo>
                  <a:pt x="12923" y="59064"/>
                </a:lnTo>
                <a:lnTo>
                  <a:pt x="12984" y="58272"/>
                </a:lnTo>
                <a:lnTo>
                  <a:pt x="13045" y="57480"/>
                </a:lnTo>
                <a:lnTo>
                  <a:pt x="13228" y="55956"/>
                </a:lnTo>
                <a:lnTo>
                  <a:pt x="13411" y="54432"/>
                </a:lnTo>
                <a:lnTo>
                  <a:pt x="13411" y="52908"/>
                </a:lnTo>
                <a:lnTo>
                  <a:pt x="13411" y="52116"/>
                </a:lnTo>
                <a:lnTo>
                  <a:pt x="13350" y="51384"/>
                </a:lnTo>
                <a:lnTo>
                  <a:pt x="13106" y="49860"/>
                </a:lnTo>
                <a:lnTo>
                  <a:pt x="12740" y="48337"/>
                </a:lnTo>
                <a:lnTo>
                  <a:pt x="11948" y="45350"/>
                </a:lnTo>
                <a:lnTo>
                  <a:pt x="11521" y="43887"/>
                </a:lnTo>
                <a:lnTo>
                  <a:pt x="11155" y="42363"/>
                </a:lnTo>
                <a:lnTo>
                  <a:pt x="10851" y="40778"/>
                </a:lnTo>
                <a:lnTo>
                  <a:pt x="10607" y="39255"/>
                </a:lnTo>
                <a:lnTo>
                  <a:pt x="10485" y="37731"/>
                </a:lnTo>
                <a:lnTo>
                  <a:pt x="10546" y="36207"/>
                </a:lnTo>
                <a:lnTo>
                  <a:pt x="10607" y="35475"/>
                </a:lnTo>
                <a:lnTo>
                  <a:pt x="10729" y="34683"/>
                </a:lnTo>
                <a:lnTo>
                  <a:pt x="10912" y="33952"/>
                </a:lnTo>
                <a:lnTo>
                  <a:pt x="11094" y="33220"/>
                </a:lnTo>
                <a:lnTo>
                  <a:pt x="11521" y="31818"/>
                </a:lnTo>
                <a:lnTo>
                  <a:pt x="12070" y="30416"/>
                </a:lnTo>
                <a:lnTo>
                  <a:pt x="12374" y="29746"/>
                </a:lnTo>
                <a:lnTo>
                  <a:pt x="12679" y="29014"/>
                </a:lnTo>
                <a:lnTo>
                  <a:pt x="12862" y="28283"/>
                </a:lnTo>
                <a:lnTo>
                  <a:pt x="13045" y="27552"/>
                </a:lnTo>
                <a:lnTo>
                  <a:pt x="13106" y="26942"/>
                </a:lnTo>
                <a:lnTo>
                  <a:pt x="13167" y="26333"/>
                </a:lnTo>
                <a:lnTo>
                  <a:pt x="13106" y="25723"/>
                </a:lnTo>
                <a:lnTo>
                  <a:pt x="12984" y="25113"/>
                </a:lnTo>
                <a:lnTo>
                  <a:pt x="12496" y="23346"/>
                </a:lnTo>
                <a:lnTo>
                  <a:pt x="12252" y="21883"/>
                </a:lnTo>
                <a:lnTo>
                  <a:pt x="12252" y="21883"/>
                </a:lnTo>
                <a:lnTo>
                  <a:pt x="12496" y="22127"/>
                </a:lnTo>
                <a:lnTo>
                  <a:pt x="12740" y="22310"/>
                </a:lnTo>
                <a:lnTo>
                  <a:pt x="12984" y="22492"/>
                </a:lnTo>
                <a:lnTo>
                  <a:pt x="13289" y="22553"/>
                </a:lnTo>
                <a:lnTo>
                  <a:pt x="13593" y="22675"/>
                </a:lnTo>
                <a:lnTo>
                  <a:pt x="13898" y="22736"/>
                </a:lnTo>
                <a:lnTo>
                  <a:pt x="14508" y="22675"/>
                </a:lnTo>
                <a:lnTo>
                  <a:pt x="14813" y="22614"/>
                </a:lnTo>
                <a:lnTo>
                  <a:pt x="15117" y="22553"/>
                </a:lnTo>
                <a:lnTo>
                  <a:pt x="15361" y="22432"/>
                </a:lnTo>
                <a:lnTo>
                  <a:pt x="15666" y="22249"/>
                </a:lnTo>
                <a:lnTo>
                  <a:pt x="15849" y="22066"/>
                </a:lnTo>
                <a:lnTo>
                  <a:pt x="16093" y="21822"/>
                </a:lnTo>
                <a:lnTo>
                  <a:pt x="16275" y="21517"/>
                </a:lnTo>
                <a:lnTo>
                  <a:pt x="16458" y="21212"/>
                </a:lnTo>
                <a:lnTo>
                  <a:pt x="16154" y="21517"/>
                </a:lnTo>
                <a:lnTo>
                  <a:pt x="15849" y="21822"/>
                </a:lnTo>
                <a:lnTo>
                  <a:pt x="15544" y="22066"/>
                </a:lnTo>
                <a:lnTo>
                  <a:pt x="15178" y="22249"/>
                </a:lnTo>
                <a:lnTo>
                  <a:pt x="14813" y="22371"/>
                </a:lnTo>
                <a:lnTo>
                  <a:pt x="14386" y="22432"/>
                </a:lnTo>
                <a:lnTo>
                  <a:pt x="13959" y="22432"/>
                </a:lnTo>
                <a:lnTo>
                  <a:pt x="13593" y="22310"/>
                </a:lnTo>
                <a:lnTo>
                  <a:pt x="13228" y="22188"/>
                </a:lnTo>
                <a:lnTo>
                  <a:pt x="12923" y="22005"/>
                </a:lnTo>
                <a:lnTo>
                  <a:pt x="12679" y="21822"/>
                </a:lnTo>
                <a:lnTo>
                  <a:pt x="12435" y="21578"/>
                </a:lnTo>
                <a:lnTo>
                  <a:pt x="12252" y="21273"/>
                </a:lnTo>
                <a:lnTo>
                  <a:pt x="12070" y="20969"/>
                </a:lnTo>
                <a:lnTo>
                  <a:pt x="11887" y="20664"/>
                </a:lnTo>
                <a:lnTo>
                  <a:pt x="11826" y="20359"/>
                </a:lnTo>
                <a:lnTo>
                  <a:pt x="11765" y="19750"/>
                </a:lnTo>
                <a:lnTo>
                  <a:pt x="11826" y="19140"/>
                </a:lnTo>
                <a:lnTo>
                  <a:pt x="11826" y="18957"/>
                </a:lnTo>
                <a:lnTo>
                  <a:pt x="11887" y="18774"/>
                </a:lnTo>
                <a:lnTo>
                  <a:pt x="11826" y="18592"/>
                </a:lnTo>
                <a:lnTo>
                  <a:pt x="11765" y="18409"/>
                </a:lnTo>
                <a:lnTo>
                  <a:pt x="11643" y="18104"/>
                </a:lnTo>
                <a:lnTo>
                  <a:pt x="11704" y="18592"/>
                </a:lnTo>
                <a:lnTo>
                  <a:pt x="11765" y="18713"/>
                </a:lnTo>
                <a:lnTo>
                  <a:pt x="11704" y="18835"/>
                </a:lnTo>
                <a:lnTo>
                  <a:pt x="11643" y="19079"/>
                </a:lnTo>
                <a:lnTo>
                  <a:pt x="11521" y="19567"/>
                </a:lnTo>
                <a:lnTo>
                  <a:pt x="11521" y="20115"/>
                </a:lnTo>
                <a:lnTo>
                  <a:pt x="11582" y="20603"/>
                </a:lnTo>
                <a:lnTo>
                  <a:pt x="11704" y="21091"/>
                </a:lnTo>
                <a:lnTo>
                  <a:pt x="12009" y="21578"/>
                </a:lnTo>
                <a:lnTo>
                  <a:pt x="12009" y="21822"/>
                </a:lnTo>
                <a:lnTo>
                  <a:pt x="12070" y="22127"/>
                </a:lnTo>
                <a:lnTo>
                  <a:pt x="12131" y="22371"/>
                </a:lnTo>
                <a:lnTo>
                  <a:pt x="12131" y="22553"/>
                </a:lnTo>
                <a:lnTo>
                  <a:pt x="12070" y="22675"/>
                </a:lnTo>
                <a:lnTo>
                  <a:pt x="11887" y="23163"/>
                </a:lnTo>
                <a:lnTo>
                  <a:pt x="11216" y="24992"/>
                </a:lnTo>
                <a:lnTo>
                  <a:pt x="10729" y="25906"/>
                </a:lnTo>
                <a:lnTo>
                  <a:pt x="10241" y="26820"/>
                </a:lnTo>
                <a:lnTo>
                  <a:pt x="9997" y="27308"/>
                </a:lnTo>
                <a:lnTo>
                  <a:pt x="9875" y="27795"/>
                </a:lnTo>
                <a:lnTo>
                  <a:pt x="9631" y="28771"/>
                </a:lnTo>
                <a:lnTo>
                  <a:pt x="9449" y="29319"/>
                </a:lnTo>
                <a:lnTo>
                  <a:pt x="9266" y="29807"/>
                </a:lnTo>
                <a:lnTo>
                  <a:pt x="8778" y="30843"/>
                </a:lnTo>
                <a:lnTo>
                  <a:pt x="7620" y="32733"/>
                </a:lnTo>
                <a:lnTo>
                  <a:pt x="5609" y="36146"/>
                </a:lnTo>
                <a:lnTo>
                  <a:pt x="5487" y="36024"/>
                </a:lnTo>
                <a:lnTo>
                  <a:pt x="5365" y="36085"/>
                </a:lnTo>
                <a:lnTo>
                  <a:pt x="5365" y="36146"/>
                </a:lnTo>
                <a:lnTo>
                  <a:pt x="5426" y="36268"/>
                </a:lnTo>
                <a:lnTo>
                  <a:pt x="5548" y="36451"/>
                </a:lnTo>
                <a:lnTo>
                  <a:pt x="5609" y="36634"/>
                </a:lnTo>
                <a:lnTo>
                  <a:pt x="5609" y="36816"/>
                </a:lnTo>
                <a:lnTo>
                  <a:pt x="5609" y="37060"/>
                </a:lnTo>
                <a:lnTo>
                  <a:pt x="5487" y="37487"/>
                </a:lnTo>
                <a:lnTo>
                  <a:pt x="5121" y="38401"/>
                </a:lnTo>
                <a:lnTo>
                  <a:pt x="4633" y="39316"/>
                </a:lnTo>
                <a:lnTo>
                  <a:pt x="4511" y="39559"/>
                </a:lnTo>
                <a:lnTo>
                  <a:pt x="4450" y="39864"/>
                </a:lnTo>
                <a:lnTo>
                  <a:pt x="4268" y="40413"/>
                </a:lnTo>
                <a:lnTo>
                  <a:pt x="4085" y="41022"/>
                </a:lnTo>
                <a:lnTo>
                  <a:pt x="4024" y="41266"/>
                </a:lnTo>
                <a:lnTo>
                  <a:pt x="3902" y="41510"/>
                </a:lnTo>
                <a:lnTo>
                  <a:pt x="3780" y="41571"/>
                </a:lnTo>
                <a:lnTo>
                  <a:pt x="3780" y="41510"/>
                </a:lnTo>
                <a:lnTo>
                  <a:pt x="3719" y="41388"/>
                </a:lnTo>
                <a:lnTo>
                  <a:pt x="3780" y="41022"/>
                </a:lnTo>
                <a:lnTo>
                  <a:pt x="4024" y="39986"/>
                </a:lnTo>
                <a:lnTo>
                  <a:pt x="4024" y="39742"/>
                </a:lnTo>
                <a:lnTo>
                  <a:pt x="3963" y="39620"/>
                </a:lnTo>
                <a:lnTo>
                  <a:pt x="3841" y="39559"/>
                </a:lnTo>
                <a:lnTo>
                  <a:pt x="3780" y="39620"/>
                </a:lnTo>
                <a:lnTo>
                  <a:pt x="3658" y="39742"/>
                </a:lnTo>
                <a:lnTo>
                  <a:pt x="3536" y="39986"/>
                </a:lnTo>
                <a:lnTo>
                  <a:pt x="3414" y="40291"/>
                </a:lnTo>
                <a:lnTo>
                  <a:pt x="2927" y="41449"/>
                </a:lnTo>
                <a:lnTo>
                  <a:pt x="2744" y="41876"/>
                </a:lnTo>
                <a:lnTo>
                  <a:pt x="2561" y="42119"/>
                </a:lnTo>
                <a:lnTo>
                  <a:pt x="2439" y="42119"/>
                </a:lnTo>
                <a:lnTo>
                  <a:pt x="2378" y="42058"/>
                </a:lnTo>
                <a:lnTo>
                  <a:pt x="2378" y="41997"/>
                </a:lnTo>
                <a:lnTo>
                  <a:pt x="2439" y="41815"/>
                </a:lnTo>
                <a:lnTo>
                  <a:pt x="2622" y="41266"/>
                </a:lnTo>
                <a:lnTo>
                  <a:pt x="2805" y="40778"/>
                </a:lnTo>
                <a:lnTo>
                  <a:pt x="3049" y="40230"/>
                </a:lnTo>
                <a:lnTo>
                  <a:pt x="3170" y="39681"/>
                </a:lnTo>
                <a:lnTo>
                  <a:pt x="3170" y="39498"/>
                </a:lnTo>
                <a:lnTo>
                  <a:pt x="3109" y="39437"/>
                </a:lnTo>
                <a:lnTo>
                  <a:pt x="3049" y="39376"/>
                </a:lnTo>
                <a:lnTo>
                  <a:pt x="2988" y="39316"/>
                </a:lnTo>
                <a:lnTo>
                  <a:pt x="2866" y="39376"/>
                </a:lnTo>
                <a:lnTo>
                  <a:pt x="2744" y="39437"/>
                </a:lnTo>
                <a:lnTo>
                  <a:pt x="2561" y="39742"/>
                </a:lnTo>
                <a:lnTo>
                  <a:pt x="2317" y="40291"/>
                </a:lnTo>
                <a:lnTo>
                  <a:pt x="2073" y="40778"/>
                </a:lnTo>
                <a:lnTo>
                  <a:pt x="1829" y="41327"/>
                </a:lnTo>
                <a:lnTo>
                  <a:pt x="1586" y="41815"/>
                </a:lnTo>
                <a:lnTo>
                  <a:pt x="1342" y="41997"/>
                </a:lnTo>
                <a:lnTo>
                  <a:pt x="1281" y="41936"/>
                </a:lnTo>
                <a:lnTo>
                  <a:pt x="1281" y="41815"/>
                </a:lnTo>
                <a:lnTo>
                  <a:pt x="1342" y="41571"/>
                </a:lnTo>
                <a:lnTo>
                  <a:pt x="1403" y="41388"/>
                </a:lnTo>
                <a:lnTo>
                  <a:pt x="1586" y="40961"/>
                </a:lnTo>
                <a:lnTo>
                  <a:pt x="2134" y="39864"/>
                </a:lnTo>
                <a:lnTo>
                  <a:pt x="2317" y="39559"/>
                </a:lnTo>
                <a:lnTo>
                  <a:pt x="2378" y="39255"/>
                </a:lnTo>
                <a:lnTo>
                  <a:pt x="2317" y="39133"/>
                </a:lnTo>
                <a:lnTo>
                  <a:pt x="2195" y="39072"/>
                </a:lnTo>
                <a:lnTo>
                  <a:pt x="2073" y="39072"/>
                </a:lnTo>
                <a:lnTo>
                  <a:pt x="2012" y="39133"/>
                </a:lnTo>
                <a:lnTo>
                  <a:pt x="1829" y="39316"/>
                </a:lnTo>
                <a:lnTo>
                  <a:pt x="1586" y="39742"/>
                </a:lnTo>
                <a:lnTo>
                  <a:pt x="915" y="40717"/>
                </a:lnTo>
                <a:lnTo>
                  <a:pt x="671" y="40961"/>
                </a:lnTo>
                <a:lnTo>
                  <a:pt x="549" y="41022"/>
                </a:lnTo>
                <a:lnTo>
                  <a:pt x="549" y="40961"/>
                </a:lnTo>
                <a:lnTo>
                  <a:pt x="549" y="40839"/>
                </a:lnTo>
                <a:lnTo>
                  <a:pt x="610" y="40656"/>
                </a:lnTo>
                <a:lnTo>
                  <a:pt x="732" y="40474"/>
                </a:lnTo>
                <a:lnTo>
                  <a:pt x="976" y="40169"/>
                </a:lnTo>
                <a:lnTo>
                  <a:pt x="1464" y="39376"/>
                </a:lnTo>
                <a:lnTo>
                  <a:pt x="1890" y="38645"/>
                </a:lnTo>
                <a:lnTo>
                  <a:pt x="2073" y="38218"/>
                </a:lnTo>
                <a:lnTo>
                  <a:pt x="2195" y="37853"/>
                </a:lnTo>
                <a:lnTo>
                  <a:pt x="2195" y="37670"/>
                </a:lnTo>
                <a:lnTo>
                  <a:pt x="2012" y="37548"/>
                </a:lnTo>
                <a:lnTo>
                  <a:pt x="1890" y="37548"/>
                </a:lnTo>
                <a:lnTo>
                  <a:pt x="1708" y="37670"/>
                </a:lnTo>
                <a:lnTo>
                  <a:pt x="1342" y="37975"/>
                </a:lnTo>
                <a:lnTo>
                  <a:pt x="1037" y="38157"/>
                </a:lnTo>
                <a:lnTo>
                  <a:pt x="732" y="38279"/>
                </a:lnTo>
                <a:lnTo>
                  <a:pt x="549" y="38279"/>
                </a:lnTo>
                <a:lnTo>
                  <a:pt x="306" y="38218"/>
                </a:lnTo>
                <a:lnTo>
                  <a:pt x="245" y="38218"/>
                </a:lnTo>
                <a:lnTo>
                  <a:pt x="245" y="38157"/>
                </a:lnTo>
                <a:lnTo>
                  <a:pt x="245" y="38096"/>
                </a:lnTo>
                <a:lnTo>
                  <a:pt x="367" y="37975"/>
                </a:lnTo>
                <a:lnTo>
                  <a:pt x="915" y="37609"/>
                </a:lnTo>
                <a:lnTo>
                  <a:pt x="1403" y="37182"/>
                </a:lnTo>
                <a:lnTo>
                  <a:pt x="2256" y="36207"/>
                </a:lnTo>
                <a:lnTo>
                  <a:pt x="2805" y="35780"/>
                </a:lnTo>
                <a:lnTo>
                  <a:pt x="3049" y="35597"/>
                </a:lnTo>
                <a:lnTo>
                  <a:pt x="3353" y="35415"/>
                </a:lnTo>
                <a:lnTo>
                  <a:pt x="3780" y="35354"/>
                </a:lnTo>
                <a:lnTo>
                  <a:pt x="3963" y="35354"/>
                </a:lnTo>
                <a:lnTo>
                  <a:pt x="4207" y="35415"/>
                </a:lnTo>
                <a:lnTo>
                  <a:pt x="4329" y="35536"/>
                </a:lnTo>
                <a:lnTo>
                  <a:pt x="4511" y="35658"/>
                </a:lnTo>
                <a:lnTo>
                  <a:pt x="4633" y="35658"/>
                </a:lnTo>
                <a:lnTo>
                  <a:pt x="4633" y="35597"/>
                </a:lnTo>
                <a:lnTo>
                  <a:pt x="4633" y="35475"/>
                </a:lnTo>
                <a:lnTo>
                  <a:pt x="4633" y="35415"/>
                </a:lnTo>
                <a:lnTo>
                  <a:pt x="4389" y="35232"/>
                </a:lnTo>
                <a:lnTo>
                  <a:pt x="4146" y="35171"/>
                </a:lnTo>
                <a:lnTo>
                  <a:pt x="4329" y="34866"/>
                </a:lnTo>
                <a:lnTo>
                  <a:pt x="4511" y="34500"/>
                </a:lnTo>
                <a:lnTo>
                  <a:pt x="4755" y="33830"/>
                </a:lnTo>
                <a:lnTo>
                  <a:pt x="4999" y="32915"/>
                </a:lnTo>
                <a:lnTo>
                  <a:pt x="5243" y="32001"/>
                </a:lnTo>
                <a:lnTo>
                  <a:pt x="5730" y="30294"/>
                </a:lnTo>
                <a:lnTo>
                  <a:pt x="5974" y="29380"/>
                </a:lnTo>
                <a:lnTo>
                  <a:pt x="6279" y="28588"/>
                </a:lnTo>
                <a:lnTo>
                  <a:pt x="6584" y="27978"/>
                </a:lnTo>
                <a:lnTo>
                  <a:pt x="6889" y="27369"/>
                </a:lnTo>
                <a:lnTo>
                  <a:pt x="7498" y="26637"/>
                </a:lnTo>
                <a:lnTo>
                  <a:pt x="7681" y="26333"/>
                </a:lnTo>
                <a:lnTo>
                  <a:pt x="7864" y="25967"/>
                </a:lnTo>
                <a:lnTo>
                  <a:pt x="8047" y="25296"/>
                </a:lnTo>
                <a:lnTo>
                  <a:pt x="8351" y="23833"/>
                </a:lnTo>
                <a:lnTo>
                  <a:pt x="9144" y="20054"/>
                </a:lnTo>
                <a:lnTo>
                  <a:pt x="9327" y="18957"/>
                </a:lnTo>
                <a:lnTo>
                  <a:pt x="9388" y="17799"/>
                </a:lnTo>
                <a:lnTo>
                  <a:pt x="9449" y="17007"/>
                </a:lnTo>
                <a:lnTo>
                  <a:pt x="9510" y="16275"/>
                </a:lnTo>
                <a:lnTo>
                  <a:pt x="9631" y="15910"/>
                </a:lnTo>
                <a:lnTo>
                  <a:pt x="9753" y="15544"/>
                </a:lnTo>
                <a:lnTo>
                  <a:pt x="9936" y="15178"/>
                </a:lnTo>
                <a:lnTo>
                  <a:pt x="10119" y="14873"/>
                </a:lnTo>
                <a:lnTo>
                  <a:pt x="10424" y="14569"/>
                </a:lnTo>
                <a:lnTo>
                  <a:pt x="10668" y="14264"/>
                </a:lnTo>
                <a:lnTo>
                  <a:pt x="11277" y="13776"/>
                </a:lnTo>
                <a:lnTo>
                  <a:pt x="12009" y="13350"/>
                </a:lnTo>
                <a:lnTo>
                  <a:pt x="12862" y="12984"/>
                </a:lnTo>
                <a:lnTo>
                  <a:pt x="13776" y="12679"/>
                </a:lnTo>
                <a:lnTo>
                  <a:pt x="14691" y="12496"/>
                </a:lnTo>
                <a:lnTo>
                  <a:pt x="15117" y="12313"/>
                </a:lnTo>
                <a:lnTo>
                  <a:pt x="15300" y="12130"/>
                </a:lnTo>
                <a:lnTo>
                  <a:pt x="15483" y="11948"/>
                </a:lnTo>
                <a:lnTo>
                  <a:pt x="15605" y="11765"/>
                </a:lnTo>
                <a:lnTo>
                  <a:pt x="15727" y="11521"/>
                </a:lnTo>
                <a:lnTo>
                  <a:pt x="15788" y="11094"/>
                </a:lnTo>
                <a:lnTo>
                  <a:pt x="15788" y="10668"/>
                </a:lnTo>
                <a:lnTo>
                  <a:pt x="15788" y="10180"/>
                </a:lnTo>
                <a:close/>
                <a:moveTo>
                  <a:pt x="17555" y="1"/>
                </a:moveTo>
                <a:lnTo>
                  <a:pt x="16763" y="123"/>
                </a:lnTo>
                <a:lnTo>
                  <a:pt x="16214" y="245"/>
                </a:lnTo>
                <a:lnTo>
                  <a:pt x="15666" y="488"/>
                </a:lnTo>
                <a:lnTo>
                  <a:pt x="15178" y="854"/>
                </a:lnTo>
                <a:lnTo>
                  <a:pt x="14752" y="1281"/>
                </a:lnTo>
                <a:lnTo>
                  <a:pt x="14508" y="1586"/>
                </a:lnTo>
                <a:lnTo>
                  <a:pt x="14325" y="1951"/>
                </a:lnTo>
                <a:lnTo>
                  <a:pt x="14020" y="2683"/>
                </a:lnTo>
                <a:lnTo>
                  <a:pt x="13837" y="3475"/>
                </a:lnTo>
                <a:lnTo>
                  <a:pt x="13776" y="4268"/>
                </a:lnTo>
                <a:lnTo>
                  <a:pt x="13776" y="5060"/>
                </a:lnTo>
                <a:lnTo>
                  <a:pt x="13837" y="5852"/>
                </a:lnTo>
                <a:lnTo>
                  <a:pt x="13959" y="6645"/>
                </a:lnTo>
                <a:lnTo>
                  <a:pt x="14142" y="7376"/>
                </a:lnTo>
                <a:lnTo>
                  <a:pt x="14386" y="8108"/>
                </a:lnTo>
                <a:lnTo>
                  <a:pt x="14691" y="8839"/>
                </a:lnTo>
                <a:lnTo>
                  <a:pt x="15056" y="9388"/>
                </a:lnTo>
                <a:lnTo>
                  <a:pt x="15300" y="9631"/>
                </a:lnTo>
                <a:lnTo>
                  <a:pt x="15483" y="9875"/>
                </a:lnTo>
                <a:lnTo>
                  <a:pt x="15544" y="9997"/>
                </a:lnTo>
                <a:lnTo>
                  <a:pt x="15605" y="10119"/>
                </a:lnTo>
                <a:lnTo>
                  <a:pt x="15544" y="10424"/>
                </a:lnTo>
                <a:lnTo>
                  <a:pt x="15544" y="11155"/>
                </a:lnTo>
                <a:lnTo>
                  <a:pt x="15483" y="11399"/>
                </a:lnTo>
                <a:lnTo>
                  <a:pt x="15361" y="11643"/>
                </a:lnTo>
                <a:lnTo>
                  <a:pt x="15239" y="11887"/>
                </a:lnTo>
                <a:lnTo>
                  <a:pt x="14995" y="12070"/>
                </a:lnTo>
                <a:lnTo>
                  <a:pt x="14691" y="12252"/>
                </a:lnTo>
                <a:lnTo>
                  <a:pt x="14264" y="12313"/>
                </a:lnTo>
                <a:lnTo>
                  <a:pt x="13472" y="12496"/>
                </a:lnTo>
                <a:lnTo>
                  <a:pt x="12740" y="12740"/>
                </a:lnTo>
                <a:lnTo>
                  <a:pt x="12070" y="12984"/>
                </a:lnTo>
                <a:lnTo>
                  <a:pt x="11338" y="13350"/>
                </a:lnTo>
                <a:lnTo>
                  <a:pt x="10729" y="13776"/>
                </a:lnTo>
                <a:lnTo>
                  <a:pt x="10180" y="14325"/>
                </a:lnTo>
                <a:lnTo>
                  <a:pt x="9753" y="14873"/>
                </a:lnTo>
                <a:lnTo>
                  <a:pt x="9510" y="15239"/>
                </a:lnTo>
                <a:lnTo>
                  <a:pt x="9388" y="15544"/>
                </a:lnTo>
                <a:lnTo>
                  <a:pt x="9266" y="15971"/>
                </a:lnTo>
                <a:lnTo>
                  <a:pt x="9144" y="16336"/>
                </a:lnTo>
                <a:lnTo>
                  <a:pt x="9083" y="16946"/>
                </a:lnTo>
                <a:lnTo>
                  <a:pt x="9083" y="17555"/>
                </a:lnTo>
                <a:lnTo>
                  <a:pt x="9022" y="18348"/>
                </a:lnTo>
                <a:lnTo>
                  <a:pt x="8900" y="19140"/>
                </a:lnTo>
                <a:lnTo>
                  <a:pt x="8778" y="19932"/>
                </a:lnTo>
                <a:lnTo>
                  <a:pt x="8108" y="23102"/>
                </a:lnTo>
                <a:lnTo>
                  <a:pt x="7803" y="24687"/>
                </a:lnTo>
                <a:lnTo>
                  <a:pt x="7681" y="25235"/>
                </a:lnTo>
                <a:lnTo>
                  <a:pt x="7559" y="25784"/>
                </a:lnTo>
                <a:lnTo>
                  <a:pt x="7315" y="26211"/>
                </a:lnTo>
                <a:lnTo>
                  <a:pt x="7071" y="26637"/>
                </a:lnTo>
                <a:lnTo>
                  <a:pt x="6767" y="27003"/>
                </a:lnTo>
                <a:lnTo>
                  <a:pt x="6462" y="27430"/>
                </a:lnTo>
                <a:lnTo>
                  <a:pt x="6218" y="27917"/>
                </a:lnTo>
                <a:lnTo>
                  <a:pt x="5974" y="28405"/>
                </a:lnTo>
                <a:lnTo>
                  <a:pt x="5609" y="29502"/>
                </a:lnTo>
                <a:lnTo>
                  <a:pt x="5304" y="30599"/>
                </a:lnTo>
                <a:lnTo>
                  <a:pt x="5060" y="31696"/>
                </a:lnTo>
                <a:lnTo>
                  <a:pt x="4755" y="33037"/>
                </a:lnTo>
                <a:lnTo>
                  <a:pt x="4572" y="33647"/>
                </a:lnTo>
                <a:lnTo>
                  <a:pt x="4389" y="34256"/>
                </a:lnTo>
                <a:lnTo>
                  <a:pt x="4207" y="34561"/>
                </a:lnTo>
                <a:lnTo>
                  <a:pt x="4085" y="34927"/>
                </a:lnTo>
                <a:lnTo>
                  <a:pt x="4024" y="35049"/>
                </a:lnTo>
                <a:lnTo>
                  <a:pt x="3902" y="35110"/>
                </a:lnTo>
                <a:lnTo>
                  <a:pt x="3597" y="35110"/>
                </a:lnTo>
                <a:lnTo>
                  <a:pt x="3231" y="35232"/>
                </a:lnTo>
                <a:lnTo>
                  <a:pt x="2927" y="35354"/>
                </a:lnTo>
                <a:lnTo>
                  <a:pt x="2683" y="35536"/>
                </a:lnTo>
                <a:lnTo>
                  <a:pt x="2378" y="35719"/>
                </a:lnTo>
                <a:lnTo>
                  <a:pt x="1890" y="36268"/>
                </a:lnTo>
                <a:lnTo>
                  <a:pt x="1464" y="36755"/>
                </a:lnTo>
                <a:lnTo>
                  <a:pt x="976" y="37243"/>
                </a:lnTo>
                <a:lnTo>
                  <a:pt x="732" y="37426"/>
                </a:lnTo>
                <a:lnTo>
                  <a:pt x="488" y="37609"/>
                </a:lnTo>
                <a:lnTo>
                  <a:pt x="184" y="37792"/>
                </a:lnTo>
                <a:lnTo>
                  <a:pt x="62" y="37914"/>
                </a:lnTo>
                <a:lnTo>
                  <a:pt x="1" y="38036"/>
                </a:lnTo>
                <a:lnTo>
                  <a:pt x="1" y="38218"/>
                </a:lnTo>
                <a:lnTo>
                  <a:pt x="123" y="38401"/>
                </a:lnTo>
                <a:lnTo>
                  <a:pt x="367" y="38523"/>
                </a:lnTo>
                <a:lnTo>
                  <a:pt x="671" y="38523"/>
                </a:lnTo>
                <a:lnTo>
                  <a:pt x="976" y="38462"/>
                </a:lnTo>
                <a:lnTo>
                  <a:pt x="1220" y="38401"/>
                </a:lnTo>
                <a:lnTo>
                  <a:pt x="1464" y="38218"/>
                </a:lnTo>
                <a:lnTo>
                  <a:pt x="1647" y="38036"/>
                </a:lnTo>
                <a:lnTo>
                  <a:pt x="1768" y="37853"/>
                </a:lnTo>
                <a:lnTo>
                  <a:pt x="1890" y="37792"/>
                </a:lnTo>
                <a:lnTo>
                  <a:pt x="1951" y="37792"/>
                </a:lnTo>
                <a:lnTo>
                  <a:pt x="1890" y="38036"/>
                </a:lnTo>
                <a:lnTo>
                  <a:pt x="1768" y="38218"/>
                </a:lnTo>
                <a:lnTo>
                  <a:pt x="1403" y="39011"/>
                </a:lnTo>
                <a:lnTo>
                  <a:pt x="915" y="39803"/>
                </a:lnTo>
                <a:lnTo>
                  <a:pt x="428" y="40596"/>
                </a:lnTo>
                <a:lnTo>
                  <a:pt x="367" y="40778"/>
                </a:lnTo>
                <a:lnTo>
                  <a:pt x="306" y="40961"/>
                </a:lnTo>
                <a:lnTo>
                  <a:pt x="306" y="41144"/>
                </a:lnTo>
                <a:lnTo>
                  <a:pt x="428" y="41266"/>
                </a:lnTo>
                <a:lnTo>
                  <a:pt x="610" y="41266"/>
                </a:lnTo>
                <a:lnTo>
                  <a:pt x="793" y="41144"/>
                </a:lnTo>
                <a:lnTo>
                  <a:pt x="1098" y="40900"/>
                </a:lnTo>
                <a:lnTo>
                  <a:pt x="2012" y="39620"/>
                </a:lnTo>
                <a:lnTo>
                  <a:pt x="1281" y="41083"/>
                </a:lnTo>
                <a:lnTo>
                  <a:pt x="1098" y="41510"/>
                </a:lnTo>
                <a:lnTo>
                  <a:pt x="1037" y="41754"/>
                </a:lnTo>
                <a:lnTo>
                  <a:pt x="1037" y="41997"/>
                </a:lnTo>
                <a:lnTo>
                  <a:pt x="1098" y="42119"/>
                </a:lnTo>
                <a:lnTo>
                  <a:pt x="1220" y="42241"/>
                </a:lnTo>
                <a:lnTo>
                  <a:pt x="1342" y="42241"/>
                </a:lnTo>
                <a:lnTo>
                  <a:pt x="1525" y="42180"/>
                </a:lnTo>
                <a:lnTo>
                  <a:pt x="1647" y="42058"/>
                </a:lnTo>
                <a:lnTo>
                  <a:pt x="1768" y="41936"/>
                </a:lnTo>
                <a:lnTo>
                  <a:pt x="2012" y="41571"/>
                </a:lnTo>
                <a:lnTo>
                  <a:pt x="2256" y="40839"/>
                </a:lnTo>
                <a:lnTo>
                  <a:pt x="2561" y="40230"/>
                </a:lnTo>
                <a:lnTo>
                  <a:pt x="2744" y="39925"/>
                </a:lnTo>
                <a:lnTo>
                  <a:pt x="2927" y="39620"/>
                </a:lnTo>
                <a:lnTo>
                  <a:pt x="2866" y="39925"/>
                </a:lnTo>
                <a:lnTo>
                  <a:pt x="2805" y="40230"/>
                </a:lnTo>
                <a:lnTo>
                  <a:pt x="2561" y="40778"/>
                </a:lnTo>
                <a:lnTo>
                  <a:pt x="2256" y="41571"/>
                </a:lnTo>
                <a:lnTo>
                  <a:pt x="2134" y="41876"/>
                </a:lnTo>
                <a:lnTo>
                  <a:pt x="2134" y="42058"/>
                </a:lnTo>
                <a:lnTo>
                  <a:pt x="2195" y="42241"/>
                </a:lnTo>
                <a:lnTo>
                  <a:pt x="2317" y="42363"/>
                </a:lnTo>
                <a:lnTo>
                  <a:pt x="2622" y="42363"/>
                </a:lnTo>
                <a:lnTo>
                  <a:pt x="2744" y="42241"/>
                </a:lnTo>
                <a:lnTo>
                  <a:pt x="2927" y="41997"/>
                </a:lnTo>
                <a:lnTo>
                  <a:pt x="3109" y="41693"/>
                </a:lnTo>
                <a:lnTo>
                  <a:pt x="3414" y="40900"/>
                </a:lnTo>
                <a:lnTo>
                  <a:pt x="3719" y="40108"/>
                </a:lnTo>
                <a:lnTo>
                  <a:pt x="3597" y="40717"/>
                </a:lnTo>
                <a:lnTo>
                  <a:pt x="3536" y="41022"/>
                </a:lnTo>
                <a:lnTo>
                  <a:pt x="3475" y="41388"/>
                </a:lnTo>
                <a:lnTo>
                  <a:pt x="3536" y="41571"/>
                </a:lnTo>
                <a:lnTo>
                  <a:pt x="3597" y="41754"/>
                </a:lnTo>
                <a:lnTo>
                  <a:pt x="3780" y="41815"/>
                </a:lnTo>
                <a:lnTo>
                  <a:pt x="3841" y="41815"/>
                </a:lnTo>
                <a:lnTo>
                  <a:pt x="3963" y="41754"/>
                </a:lnTo>
                <a:lnTo>
                  <a:pt x="4085" y="41632"/>
                </a:lnTo>
                <a:lnTo>
                  <a:pt x="4207" y="41449"/>
                </a:lnTo>
                <a:lnTo>
                  <a:pt x="4329" y="41144"/>
                </a:lnTo>
                <a:lnTo>
                  <a:pt x="4694" y="39864"/>
                </a:lnTo>
                <a:lnTo>
                  <a:pt x="4938" y="39316"/>
                </a:lnTo>
                <a:lnTo>
                  <a:pt x="5182" y="38767"/>
                </a:lnTo>
                <a:lnTo>
                  <a:pt x="5548" y="37975"/>
                </a:lnTo>
                <a:lnTo>
                  <a:pt x="5730" y="37548"/>
                </a:lnTo>
                <a:lnTo>
                  <a:pt x="5791" y="37121"/>
                </a:lnTo>
                <a:lnTo>
                  <a:pt x="5852" y="36755"/>
                </a:lnTo>
                <a:lnTo>
                  <a:pt x="5791" y="36390"/>
                </a:lnTo>
                <a:lnTo>
                  <a:pt x="5791" y="36329"/>
                </a:lnTo>
                <a:lnTo>
                  <a:pt x="5791" y="36268"/>
                </a:lnTo>
                <a:lnTo>
                  <a:pt x="5913" y="36085"/>
                </a:lnTo>
                <a:lnTo>
                  <a:pt x="6218" y="35597"/>
                </a:lnTo>
                <a:lnTo>
                  <a:pt x="7559" y="33464"/>
                </a:lnTo>
                <a:lnTo>
                  <a:pt x="8351" y="32245"/>
                </a:lnTo>
                <a:lnTo>
                  <a:pt x="9083" y="30965"/>
                </a:lnTo>
                <a:lnTo>
                  <a:pt x="9388" y="30355"/>
                </a:lnTo>
                <a:lnTo>
                  <a:pt x="9631" y="29746"/>
                </a:lnTo>
                <a:lnTo>
                  <a:pt x="9875" y="29075"/>
                </a:lnTo>
                <a:lnTo>
                  <a:pt x="10058" y="28405"/>
                </a:lnTo>
                <a:lnTo>
                  <a:pt x="10241" y="27673"/>
                </a:lnTo>
                <a:lnTo>
                  <a:pt x="10363" y="27369"/>
                </a:lnTo>
                <a:lnTo>
                  <a:pt x="10546" y="27003"/>
                </a:lnTo>
                <a:lnTo>
                  <a:pt x="10912" y="26333"/>
                </a:lnTo>
                <a:lnTo>
                  <a:pt x="11277" y="25601"/>
                </a:lnTo>
                <a:lnTo>
                  <a:pt x="11765" y="24321"/>
                </a:lnTo>
                <a:lnTo>
                  <a:pt x="12192" y="22980"/>
                </a:lnTo>
                <a:lnTo>
                  <a:pt x="12435" y="24016"/>
                </a:lnTo>
                <a:lnTo>
                  <a:pt x="12740" y="25113"/>
                </a:lnTo>
                <a:lnTo>
                  <a:pt x="12862" y="25662"/>
                </a:lnTo>
                <a:lnTo>
                  <a:pt x="12923" y="26272"/>
                </a:lnTo>
                <a:lnTo>
                  <a:pt x="12862" y="26881"/>
                </a:lnTo>
                <a:lnTo>
                  <a:pt x="12801" y="27430"/>
                </a:lnTo>
                <a:lnTo>
                  <a:pt x="12618" y="28222"/>
                </a:lnTo>
                <a:lnTo>
                  <a:pt x="12374" y="29014"/>
                </a:lnTo>
                <a:lnTo>
                  <a:pt x="11765" y="30477"/>
                </a:lnTo>
                <a:lnTo>
                  <a:pt x="11155" y="32001"/>
                </a:lnTo>
                <a:lnTo>
                  <a:pt x="10668" y="33525"/>
                </a:lnTo>
                <a:lnTo>
                  <a:pt x="10485" y="34317"/>
                </a:lnTo>
                <a:lnTo>
                  <a:pt x="10363" y="35171"/>
                </a:lnTo>
                <a:lnTo>
                  <a:pt x="10241" y="35963"/>
                </a:lnTo>
                <a:lnTo>
                  <a:pt x="10180" y="36755"/>
                </a:lnTo>
                <a:lnTo>
                  <a:pt x="10180" y="37609"/>
                </a:lnTo>
                <a:lnTo>
                  <a:pt x="10241" y="38401"/>
                </a:lnTo>
                <a:lnTo>
                  <a:pt x="10302" y="39255"/>
                </a:lnTo>
                <a:lnTo>
                  <a:pt x="10363" y="40047"/>
                </a:lnTo>
                <a:lnTo>
                  <a:pt x="10668" y="41693"/>
                </a:lnTo>
                <a:lnTo>
                  <a:pt x="11033" y="43338"/>
                </a:lnTo>
                <a:lnTo>
                  <a:pt x="11887" y="46508"/>
                </a:lnTo>
                <a:lnTo>
                  <a:pt x="12313" y="48093"/>
                </a:lnTo>
                <a:lnTo>
                  <a:pt x="12679" y="49678"/>
                </a:lnTo>
                <a:lnTo>
                  <a:pt x="12984" y="51323"/>
                </a:lnTo>
                <a:lnTo>
                  <a:pt x="13045" y="52116"/>
                </a:lnTo>
                <a:lnTo>
                  <a:pt x="13045" y="52908"/>
                </a:lnTo>
                <a:lnTo>
                  <a:pt x="13045" y="54249"/>
                </a:lnTo>
                <a:lnTo>
                  <a:pt x="12984" y="55529"/>
                </a:lnTo>
                <a:lnTo>
                  <a:pt x="12740" y="57175"/>
                </a:lnTo>
                <a:lnTo>
                  <a:pt x="12679" y="58028"/>
                </a:lnTo>
                <a:lnTo>
                  <a:pt x="12618" y="58820"/>
                </a:lnTo>
                <a:lnTo>
                  <a:pt x="12557" y="59674"/>
                </a:lnTo>
                <a:lnTo>
                  <a:pt x="12618" y="60527"/>
                </a:lnTo>
                <a:lnTo>
                  <a:pt x="12740" y="61320"/>
                </a:lnTo>
                <a:lnTo>
                  <a:pt x="12923" y="62173"/>
                </a:lnTo>
                <a:lnTo>
                  <a:pt x="13289" y="63819"/>
                </a:lnTo>
                <a:lnTo>
                  <a:pt x="13654" y="65464"/>
                </a:lnTo>
                <a:lnTo>
                  <a:pt x="14447" y="68756"/>
                </a:lnTo>
                <a:lnTo>
                  <a:pt x="14813" y="70402"/>
                </a:lnTo>
                <a:lnTo>
                  <a:pt x="14934" y="71255"/>
                </a:lnTo>
                <a:lnTo>
                  <a:pt x="15056" y="72047"/>
                </a:lnTo>
                <a:lnTo>
                  <a:pt x="15117" y="72474"/>
                </a:lnTo>
                <a:lnTo>
                  <a:pt x="15056" y="72840"/>
                </a:lnTo>
                <a:lnTo>
                  <a:pt x="14813" y="73632"/>
                </a:lnTo>
                <a:lnTo>
                  <a:pt x="14569" y="74363"/>
                </a:lnTo>
                <a:lnTo>
                  <a:pt x="14203" y="75034"/>
                </a:lnTo>
                <a:lnTo>
                  <a:pt x="13837" y="75522"/>
                </a:lnTo>
                <a:lnTo>
                  <a:pt x="13411" y="75887"/>
                </a:lnTo>
                <a:lnTo>
                  <a:pt x="13289" y="76070"/>
                </a:lnTo>
                <a:lnTo>
                  <a:pt x="13228" y="76253"/>
                </a:lnTo>
                <a:lnTo>
                  <a:pt x="13289" y="76497"/>
                </a:lnTo>
                <a:lnTo>
                  <a:pt x="13411" y="76619"/>
                </a:lnTo>
                <a:lnTo>
                  <a:pt x="13593" y="76741"/>
                </a:lnTo>
                <a:lnTo>
                  <a:pt x="13776" y="76802"/>
                </a:lnTo>
                <a:lnTo>
                  <a:pt x="14203" y="76802"/>
                </a:lnTo>
                <a:lnTo>
                  <a:pt x="14508" y="76984"/>
                </a:lnTo>
                <a:lnTo>
                  <a:pt x="14813" y="77045"/>
                </a:lnTo>
                <a:lnTo>
                  <a:pt x="15178" y="77167"/>
                </a:lnTo>
                <a:lnTo>
                  <a:pt x="15605" y="77167"/>
                </a:lnTo>
                <a:lnTo>
                  <a:pt x="15971" y="77106"/>
                </a:lnTo>
                <a:lnTo>
                  <a:pt x="16093" y="77106"/>
                </a:lnTo>
                <a:lnTo>
                  <a:pt x="16214" y="77167"/>
                </a:lnTo>
                <a:lnTo>
                  <a:pt x="16397" y="77289"/>
                </a:lnTo>
                <a:lnTo>
                  <a:pt x="16580" y="77289"/>
                </a:lnTo>
                <a:lnTo>
                  <a:pt x="16946" y="77350"/>
                </a:lnTo>
                <a:lnTo>
                  <a:pt x="17312" y="77289"/>
                </a:lnTo>
                <a:lnTo>
                  <a:pt x="17373" y="77228"/>
                </a:lnTo>
                <a:lnTo>
                  <a:pt x="17494" y="77106"/>
                </a:lnTo>
                <a:lnTo>
                  <a:pt x="17555" y="76863"/>
                </a:lnTo>
                <a:lnTo>
                  <a:pt x="17616" y="76131"/>
                </a:lnTo>
                <a:lnTo>
                  <a:pt x="17677" y="75339"/>
                </a:lnTo>
                <a:lnTo>
                  <a:pt x="17677" y="76131"/>
                </a:lnTo>
                <a:lnTo>
                  <a:pt x="17799" y="76924"/>
                </a:lnTo>
                <a:lnTo>
                  <a:pt x="17860" y="77106"/>
                </a:lnTo>
                <a:lnTo>
                  <a:pt x="17921" y="77228"/>
                </a:lnTo>
                <a:lnTo>
                  <a:pt x="18043" y="77289"/>
                </a:lnTo>
                <a:lnTo>
                  <a:pt x="18226" y="77350"/>
                </a:lnTo>
                <a:lnTo>
                  <a:pt x="18470" y="77350"/>
                </a:lnTo>
                <a:lnTo>
                  <a:pt x="18775" y="77289"/>
                </a:lnTo>
                <a:lnTo>
                  <a:pt x="19140" y="77167"/>
                </a:lnTo>
                <a:lnTo>
                  <a:pt x="19201" y="77106"/>
                </a:lnTo>
                <a:lnTo>
                  <a:pt x="19384" y="77106"/>
                </a:lnTo>
                <a:lnTo>
                  <a:pt x="19750" y="77167"/>
                </a:lnTo>
                <a:lnTo>
                  <a:pt x="20115" y="77167"/>
                </a:lnTo>
                <a:lnTo>
                  <a:pt x="20481" y="77106"/>
                </a:lnTo>
                <a:lnTo>
                  <a:pt x="20847" y="76924"/>
                </a:lnTo>
                <a:lnTo>
                  <a:pt x="21152" y="76802"/>
                </a:lnTo>
                <a:lnTo>
                  <a:pt x="21517" y="76802"/>
                </a:lnTo>
                <a:lnTo>
                  <a:pt x="21700" y="76741"/>
                </a:lnTo>
                <a:lnTo>
                  <a:pt x="21883" y="76619"/>
                </a:lnTo>
                <a:lnTo>
                  <a:pt x="22066" y="76436"/>
                </a:lnTo>
                <a:lnTo>
                  <a:pt x="22066" y="76253"/>
                </a:lnTo>
                <a:lnTo>
                  <a:pt x="22005" y="76070"/>
                </a:lnTo>
                <a:lnTo>
                  <a:pt x="21883" y="75887"/>
                </a:lnTo>
                <a:lnTo>
                  <a:pt x="21639" y="75704"/>
                </a:lnTo>
                <a:lnTo>
                  <a:pt x="21396" y="75461"/>
                </a:lnTo>
                <a:lnTo>
                  <a:pt x="21030" y="74851"/>
                </a:lnTo>
                <a:lnTo>
                  <a:pt x="20725" y="74242"/>
                </a:lnTo>
                <a:lnTo>
                  <a:pt x="20481" y="73571"/>
                </a:lnTo>
                <a:lnTo>
                  <a:pt x="20298" y="72901"/>
                </a:lnTo>
                <a:lnTo>
                  <a:pt x="20237" y="72718"/>
                </a:lnTo>
                <a:lnTo>
                  <a:pt x="20237" y="72474"/>
                </a:lnTo>
                <a:lnTo>
                  <a:pt x="20298" y="72047"/>
                </a:lnTo>
                <a:lnTo>
                  <a:pt x="20420" y="71194"/>
                </a:lnTo>
                <a:lnTo>
                  <a:pt x="20542" y="70402"/>
                </a:lnTo>
                <a:lnTo>
                  <a:pt x="20908" y="68756"/>
                </a:lnTo>
                <a:lnTo>
                  <a:pt x="21274" y="67110"/>
                </a:lnTo>
                <a:lnTo>
                  <a:pt x="22066" y="63819"/>
                </a:lnTo>
                <a:lnTo>
                  <a:pt x="22432" y="62173"/>
                </a:lnTo>
                <a:lnTo>
                  <a:pt x="22676" y="60527"/>
                </a:lnTo>
                <a:lnTo>
                  <a:pt x="22737" y="59674"/>
                </a:lnTo>
                <a:lnTo>
                  <a:pt x="22737" y="58820"/>
                </a:lnTo>
                <a:lnTo>
                  <a:pt x="22676" y="57967"/>
                </a:lnTo>
                <a:lnTo>
                  <a:pt x="22554" y="57114"/>
                </a:lnTo>
                <a:lnTo>
                  <a:pt x="22371" y="55468"/>
                </a:lnTo>
                <a:lnTo>
                  <a:pt x="22249" y="53822"/>
                </a:lnTo>
                <a:lnTo>
                  <a:pt x="22310" y="52359"/>
                </a:lnTo>
                <a:lnTo>
                  <a:pt x="22432" y="50958"/>
                </a:lnTo>
                <a:lnTo>
                  <a:pt x="22676" y="49556"/>
                </a:lnTo>
                <a:lnTo>
                  <a:pt x="22980" y="48154"/>
                </a:lnTo>
                <a:lnTo>
                  <a:pt x="23834" y="44923"/>
                </a:lnTo>
                <a:lnTo>
                  <a:pt x="24260" y="43338"/>
                </a:lnTo>
                <a:lnTo>
                  <a:pt x="24626" y="41693"/>
                </a:lnTo>
                <a:lnTo>
                  <a:pt x="24931" y="40047"/>
                </a:lnTo>
                <a:lnTo>
                  <a:pt x="25114" y="38401"/>
                </a:lnTo>
                <a:lnTo>
                  <a:pt x="25114" y="37609"/>
                </a:lnTo>
                <a:lnTo>
                  <a:pt x="25114" y="36755"/>
                </a:lnTo>
                <a:lnTo>
                  <a:pt x="25053" y="35902"/>
                </a:lnTo>
                <a:lnTo>
                  <a:pt x="24992" y="35049"/>
                </a:lnTo>
                <a:lnTo>
                  <a:pt x="24809" y="34256"/>
                </a:lnTo>
                <a:lnTo>
                  <a:pt x="24626" y="33464"/>
                </a:lnTo>
                <a:lnTo>
                  <a:pt x="24138" y="31940"/>
                </a:lnTo>
                <a:lnTo>
                  <a:pt x="23895" y="31209"/>
                </a:lnTo>
                <a:lnTo>
                  <a:pt x="23529" y="30477"/>
                </a:lnTo>
                <a:lnTo>
                  <a:pt x="23224" y="29746"/>
                </a:lnTo>
                <a:lnTo>
                  <a:pt x="22919" y="29014"/>
                </a:lnTo>
                <a:lnTo>
                  <a:pt x="22676" y="28222"/>
                </a:lnTo>
                <a:lnTo>
                  <a:pt x="22493" y="27430"/>
                </a:lnTo>
                <a:lnTo>
                  <a:pt x="22432" y="26576"/>
                </a:lnTo>
                <a:lnTo>
                  <a:pt x="22432" y="25784"/>
                </a:lnTo>
                <a:lnTo>
                  <a:pt x="22554" y="25174"/>
                </a:lnTo>
                <a:lnTo>
                  <a:pt x="22737" y="24565"/>
                </a:lnTo>
                <a:lnTo>
                  <a:pt x="23102" y="22980"/>
                </a:lnTo>
                <a:lnTo>
                  <a:pt x="23529" y="24138"/>
                </a:lnTo>
                <a:lnTo>
                  <a:pt x="23956" y="25296"/>
                </a:lnTo>
                <a:lnTo>
                  <a:pt x="24199" y="25967"/>
                </a:lnTo>
                <a:lnTo>
                  <a:pt x="24565" y="26576"/>
                </a:lnTo>
                <a:lnTo>
                  <a:pt x="24870" y="27125"/>
                </a:lnTo>
                <a:lnTo>
                  <a:pt x="25114" y="27734"/>
                </a:lnTo>
                <a:lnTo>
                  <a:pt x="25418" y="29075"/>
                </a:lnTo>
                <a:lnTo>
                  <a:pt x="25662" y="29685"/>
                </a:lnTo>
                <a:lnTo>
                  <a:pt x="25906" y="30355"/>
                </a:lnTo>
                <a:lnTo>
                  <a:pt x="26638" y="31635"/>
                </a:lnTo>
                <a:lnTo>
                  <a:pt x="27369" y="32855"/>
                </a:lnTo>
                <a:lnTo>
                  <a:pt x="28832" y="35171"/>
                </a:lnTo>
                <a:lnTo>
                  <a:pt x="29441" y="36085"/>
                </a:lnTo>
                <a:lnTo>
                  <a:pt x="29502" y="36207"/>
                </a:lnTo>
                <a:lnTo>
                  <a:pt x="29563" y="36329"/>
                </a:lnTo>
                <a:lnTo>
                  <a:pt x="29502" y="36390"/>
                </a:lnTo>
                <a:lnTo>
                  <a:pt x="29502" y="36755"/>
                </a:lnTo>
                <a:lnTo>
                  <a:pt x="29502" y="37121"/>
                </a:lnTo>
                <a:lnTo>
                  <a:pt x="29563" y="37487"/>
                </a:lnTo>
                <a:lnTo>
                  <a:pt x="29868" y="38157"/>
                </a:lnTo>
                <a:lnTo>
                  <a:pt x="30539" y="39498"/>
                </a:lnTo>
                <a:lnTo>
                  <a:pt x="30660" y="39803"/>
                </a:lnTo>
                <a:lnTo>
                  <a:pt x="30721" y="40108"/>
                </a:lnTo>
                <a:lnTo>
                  <a:pt x="30904" y="40717"/>
                </a:lnTo>
                <a:lnTo>
                  <a:pt x="31026" y="41205"/>
                </a:lnTo>
                <a:lnTo>
                  <a:pt x="31148" y="41449"/>
                </a:lnTo>
                <a:lnTo>
                  <a:pt x="31270" y="41632"/>
                </a:lnTo>
                <a:lnTo>
                  <a:pt x="31453" y="41754"/>
                </a:lnTo>
                <a:lnTo>
                  <a:pt x="31636" y="41815"/>
                </a:lnTo>
                <a:lnTo>
                  <a:pt x="31758" y="41693"/>
                </a:lnTo>
                <a:lnTo>
                  <a:pt x="31819" y="41449"/>
                </a:lnTo>
                <a:lnTo>
                  <a:pt x="31819" y="41144"/>
                </a:lnTo>
                <a:lnTo>
                  <a:pt x="31758" y="40778"/>
                </a:lnTo>
                <a:lnTo>
                  <a:pt x="31575" y="40108"/>
                </a:lnTo>
                <a:lnTo>
                  <a:pt x="31940" y="40900"/>
                </a:lnTo>
                <a:lnTo>
                  <a:pt x="32245" y="41632"/>
                </a:lnTo>
                <a:lnTo>
                  <a:pt x="32367" y="41997"/>
                </a:lnTo>
                <a:lnTo>
                  <a:pt x="32611" y="42241"/>
                </a:lnTo>
                <a:lnTo>
                  <a:pt x="32733" y="42363"/>
                </a:lnTo>
                <a:lnTo>
                  <a:pt x="33038" y="42363"/>
                </a:lnTo>
                <a:lnTo>
                  <a:pt x="33160" y="42241"/>
                </a:lnTo>
                <a:lnTo>
                  <a:pt x="33221" y="42058"/>
                </a:lnTo>
                <a:lnTo>
                  <a:pt x="33160" y="41876"/>
                </a:lnTo>
                <a:lnTo>
                  <a:pt x="33099" y="41571"/>
                </a:lnTo>
                <a:lnTo>
                  <a:pt x="32794" y="40778"/>
                </a:lnTo>
                <a:lnTo>
                  <a:pt x="32550" y="40230"/>
                </a:lnTo>
                <a:lnTo>
                  <a:pt x="32489" y="39925"/>
                </a:lnTo>
                <a:lnTo>
                  <a:pt x="32428" y="39620"/>
                </a:lnTo>
                <a:lnTo>
                  <a:pt x="32611" y="39925"/>
                </a:lnTo>
                <a:lnTo>
                  <a:pt x="32794" y="40230"/>
                </a:lnTo>
                <a:lnTo>
                  <a:pt x="33038" y="40900"/>
                </a:lnTo>
                <a:lnTo>
                  <a:pt x="33342" y="41632"/>
                </a:lnTo>
                <a:lnTo>
                  <a:pt x="33586" y="41936"/>
                </a:lnTo>
                <a:lnTo>
                  <a:pt x="33708" y="42119"/>
                </a:lnTo>
                <a:lnTo>
                  <a:pt x="33830" y="42180"/>
                </a:lnTo>
                <a:lnTo>
                  <a:pt x="34013" y="42241"/>
                </a:lnTo>
                <a:lnTo>
                  <a:pt x="34135" y="42180"/>
                </a:lnTo>
                <a:lnTo>
                  <a:pt x="34257" y="42119"/>
                </a:lnTo>
                <a:lnTo>
                  <a:pt x="34318" y="41936"/>
                </a:lnTo>
                <a:lnTo>
                  <a:pt x="34318" y="41754"/>
                </a:lnTo>
                <a:lnTo>
                  <a:pt x="34257" y="41510"/>
                </a:lnTo>
                <a:lnTo>
                  <a:pt x="34074" y="41083"/>
                </a:lnTo>
                <a:lnTo>
                  <a:pt x="33342" y="39620"/>
                </a:lnTo>
                <a:lnTo>
                  <a:pt x="34257" y="40839"/>
                </a:lnTo>
                <a:lnTo>
                  <a:pt x="34501" y="41144"/>
                </a:lnTo>
                <a:lnTo>
                  <a:pt x="34683" y="41266"/>
                </a:lnTo>
                <a:lnTo>
                  <a:pt x="34866" y="41266"/>
                </a:lnTo>
                <a:lnTo>
                  <a:pt x="34927" y="41205"/>
                </a:lnTo>
                <a:lnTo>
                  <a:pt x="34988" y="41144"/>
                </a:lnTo>
                <a:lnTo>
                  <a:pt x="35049" y="40961"/>
                </a:lnTo>
                <a:lnTo>
                  <a:pt x="34988" y="40778"/>
                </a:lnTo>
                <a:lnTo>
                  <a:pt x="34927" y="40596"/>
                </a:lnTo>
                <a:lnTo>
                  <a:pt x="34440" y="39803"/>
                </a:lnTo>
                <a:lnTo>
                  <a:pt x="33952" y="39011"/>
                </a:lnTo>
                <a:lnTo>
                  <a:pt x="33525" y="38218"/>
                </a:lnTo>
                <a:lnTo>
                  <a:pt x="33403" y="38036"/>
                </a:lnTo>
                <a:lnTo>
                  <a:pt x="33342" y="37792"/>
                </a:lnTo>
                <a:lnTo>
                  <a:pt x="33464" y="37792"/>
                </a:lnTo>
                <a:lnTo>
                  <a:pt x="33586" y="37914"/>
                </a:lnTo>
                <a:lnTo>
                  <a:pt x="33830" y="38218"/>
                </a:lnTo>
                <a:lnTo>
                  <a:pt x="34013" y="38340"/>
                </a:lnTo>
                <a:lnTo>
                  <a:pt x="34257" y="38401"/>
                </a:lnTo>
                <a:lnTo>
                  <a:pt x="34683" y="38523"/>
                </a:lnTo>
                <a:lnTo>
                  <a:pt x="34988" y="38523"/>
                </a:lnTo>
                <a:lnTo>
                  <a:pt x="35171" y="38462"/>
                </a:lnTo>
                <a:lnTo>
                  <a:pt x="35293" y="38340"/>
                </a:lnTo>
                <a:lnTo>
                  <a:pt x="35354" y="38157"/>
                </a:lnTo>
                <a:lnTo>
                  <a:pt x="35293" y="38036"/>
                </a:lnTo>
                <a:lnTo>
                  <a:pt x="35171" y="37853"/>
                </a:lnTo>
                <a:lnTo>
                  <a:pt x="35049" y="37731"/>
                </a:lnTo>
                <a:lnTo>
                  <a:pt x="34744" y="37548"/>
                </a:lnTo>
                <a:lnTo>
                  <a:pt x="34501" y="37365"/>
                </a:lnTo>
                <a:lnTo>
                  <a:pt x="34013" y="36877"/>
                </a:lnTo>
                <a:lnTo>
                  <a:pt x="33586" y="36390"/>
                </a:lnTo>
                <a:lnTo>
                  <a:pt x="33099" y="35902"/>
                </a:lnTo>
                <a:lnTo>
                  <a:pt x="32489" y="35415"/>
                </a:lnTo>
                <a:lnTo>
                  <a:pt x="32184" y="35293"/>
                </a:lnTo>
                <a:lnTo>
                  <a:pt x="31880" y="35110"/>
                </a:lnTo>
                <a:lnTo>
                  <a:pt x="31392" y="35110"/>
                </a:lnTo>
                <a:lnTo>
                  <a:pt x="31270" y="34988"/>
                </a:lnTo>
                <a:lnTo>
                  <a:pt x="31148" y="34805"/>
                </a:lnTo>
                <a:lnTo>
                  <a:pt x="31026" y="34439"/>
                </a:lnTo>
                <a:lnTo>
                  <a:pt x="30721" y="33647"/>
                </a:lnTo>
                <a:lnTo>
                  <a:pt x="30478" y="32794"/>
                </a:lnTo>
                <a:lnTo>
                  <a:pt x="30112" y="31026"/>
                </a:lnTo>
                <a:lnTo>
                  <a:pt x="29868" y="29990"/>
                </a:lnTo>
                <a:lnTo>
                  <a:pt x="29563" y="28954"/>
                </a:lnTo>
                <a:lnTo>
                  <a:pt x="29319" y="28405"/>
                </a:lnTo>
                <a:lnTo>
                  <a:pt x="29137" y="27917"/>
                </a:lnTo>
                <a:lnTo>
                  <a:pt x="28893" y="27430"/>
                </a:lnTo>
                <a:lnTo>
                  <a:pt x="28588" y="27003"/>
                </a:lnTo>
                <a:lnTo>
                  <a:pt x="28161" y="26515"/>
                </a:lnTo>
                <a:lnTo>
                  <a:pt x="27979" y="26272"/>
                </a:lnTo>
                <a:lnTo>
                  <a:pt x="27857" y="25967"/>
                </a:lnTo>
                <a:lnTo>
                  <a:pt x="27674" y="25479"/>
                </a:lnTo>
                <a:lnTo>
                  <a:pt x="27552" y="24931"/>
                </a:lnTo>
                <a:lnTo>
                  <a:pt x="27308" y="23468"/>
                </a:lnTo>
                <a:lnTo>
                  <a:pt x="27003" y="22066"/>
                </a:lnTo>
                <a:lnTo>
                  <a:pt x="26698" y="20664"/>
                </a:lnTo>
                <a:lnTo>
                  <a:pt x="26394" y="19262"/>
                </a:lnTo>
                <a:lnTo>
                  <a:pt x="26333" y="18470"/>
                </a:lnTo>
                <a:lnTo>
                  <a:pt x="26211" y="17616"/>
                </a:lnTo>
                <a:lnTo>
                  <a:pt x="26211" y="17129"/>
                </a:lnTo>
                <a:lnTo>
                  <a:pt x="26211" y="16580"/>
                </a:lnTo>
                <a:lnTo>
                  <a:pt x="26028" y="15849"/>
                </a:lnTo>
                <a:lnTo>
                  <a:pt x="25906" y="15483"/>
                </a:lnTo>
                <a:lnTo>
                  <a:pt x="25723" y="15178"/>
                </a:lnTo>
                <a:lnTo>
                  <a:pt x="25540" y="14812"/>
                </a:lnTo>
                <a:lnTo>
                  <a:pt x="25297" y="14508"/>
                </a:lnTo>
                <a:lnTo>
                  <a:pt x="24748" y="13959"/>
                </a:lnTo>
                <a:lnTo>
                  <a:pt x="24138" y="13471"/>
                </a:lnTo>
                <a:lnTo>
                  <a:pt x="23468" y="13106"/>
                </a:lnTo>
                <a:lnTo>
                  <a:pt x="22737" y="12801"/>
                </a:lnTo>
                <a:lnTo>
                  <a:pt x="22005" y="12557"/>
                </a:lnTo>
                <a:lnTo>
                  <a:pt x="21274" y="12374"/>
                </a:lnTo>
                <a:lnTo>
                  <a:pt x="20847" y="12313"/>
                </a:lnTo>
                <a:lnTo>
                  <a:pt x="20481" y="12191"/>
                </a:lnTo>
                <a:lnTo>
                  <a:pt x="20237" y="12009"/>
                </a:lnTo>
                <a:lnTo>
                  <a:pt x="19994" y="11765"/>
                </a:lnTo>
                <a:lnTo>
                  <a:pt x="19811" y="11521"/>
                </a:lnTo>
                <a:lnTo>
                  <a:pt x="19689" y="11155"/>
                </a:lnTo>
                <a:lnTo>
                  <a:pt x="19689" y="10850"/>
                </a:lnTo>
                <a:lnTo>
                  <a:pt x="19689" y="10485"/>
                </a:lnTo>
                <a:lnTo>
                  <a:pt x="19689" y="10119"/>
                </a:lnTo>
                <a:lnTo>
                  <a:pt x="19750" y="9997"/>
                </a:lnTo>
                <a:lnTo>
                  <a:pt x="19872" y="9875"/>
                </a:lnTo>
                <a:lnTo>
                  <a:pt x="20298" y="9327"/>
                </a:lnTo>
                <a:lnTo>
                  <a:pt x="20664" y="8717"/>
                </a:lnTo>
                <a:lnTo>
                  <a:pt x="20969" y="8047"/>
                </a:lnTo>
                <a:lnTo>
                  <a:pt x="21213" y="7315"/>
                </a:lnTo>
                <a:lnTo>
                  <a:pt x="21396" y="6523"/>
                </a:lnTo>
                <a:lnTo>
                  <a:pt x="21517" y="5730"/>
                </a:lnTo>
                <a:lnTo>
                  <a:pt x="21578" y="4938"/>
                </a:lnTo>
                <a:lnTo>
                  <a:pt x="21517" y="4085"/>
                </a:lnTo>
                <a:lnTo>
                  <a:pt x="21456" y="3292"/>
                </a:lnTo>
                <a:lnTo>
                  <a:pt x="21213" y="2500"/>
                </a:lnTo>
                <a:lnTo>
                  <a:pt x="21030" y="1951"/>
                </a:lnTo>
                <a:lnTo>
                  <a:pt x="20664" y="1403"/>
                </a:lnTo>
                <a:lnTo>
                  <a:pt x="20298" y="976"/>
                </a:lnTo>
                <a:lnTo>
                  <a:pt x="19811" y="610"/>
                </a:lnTo>
                <a:lnTo>
                  <a:pt x="19445" y="428"/>
                </a:lnTo>
                <a:lnTo>
                  <a:pt x="19140" y="245"/>
                </a:lnTo>
                <a:lnTo>
                  <a:pt x="18714" y="123"/>
                </a:lnTo>
                <a:lnTo>
                  <a:pt x="18348" y="62"/>
                </a:lnTo>
                <a:lnTo>
                  <a:pt x="17555" y="1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Gráfico 4">
            <a:extLst>
              <a:ext uri="{FF2B5EF4-FFF2-40B4-BE49-F238E27FC236}">
                <a16:creationId xmlns:lc="http://schemas.openxmlformats.org/drawingml/2006/lockedCanvas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c="http://schemas.openxmlformats.org/drawingml/2006/chart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C343A8C7-6788-47B5-B216-D1A9DF9CC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804651"/>
              </p:ext>
            </p:extLst>
          </p:nvPr>
        </p:nvGraphicFramePr>
        <p:xfrm>
          <a:off x="1851525" y="270754"/>
          <a:ext cx="6998964" cy="456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799" y="2525225"/>
            <a:ext cx="5674807" cy="1159800"/>
          </a:xfrm>
        </p:spPr>
        <p:txBody>
          <a:bodyPr/>
          <a:lstStyle/>
          <a:p>
            <a:r>
              <a:rPr lang="es-CO" dirty="0" smtClean="0"/>
              <a:t>Valoración y prevención de FRP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5336383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3308</Words>
  <Application>Microsoft Office PowerPoint</Application>
  <PresentationFormat>Presentación en pantalla (16:9)</PresentationFormat>
  <Paragraphs>284</Paragraphs>
  <Slides>40</Slides>
  <Notes>36</Notes>
  <HiddenSlides>5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Wingdings</vt:lpstr>
      <vt:lpstr>Source Sans Pro</vt:lpstr>
      <vt:lpstr>Dosis</vt:lpstr>
      <vt:lpstr>Calibri</vt:lpstr>
      <vt:lpstr>Times New Roman</vt:lpstr>
      <vt:lpstr>Cerimon template</vt:lpstr>
      <vt:lpstr>Job &amp; Joy Reconocimiento multimodal de emociones y estado de ánimo en trabajadores de oficina</vt:lpstr>
      <vt:lpstr>Tabla de Contenido</vt:lpstr>
      <vt:lpstr>Factores de riesgo laboral</vt:lpstr>
      <vt:lpstr>Factores de riesgo laboral</vt:lpstr>
      <vt:lpstr>Factores de riesgo psicosocial (FRP)</vt:lpstr>
      <vt:lpstr>Efectos y  consecuencias</vt:lpstr>
      <vt:lpstr>9.653 casos </vt:lpstr>
      <vt:lpstr>Presentación de PowerPoint</vt:lpstr>
      <vt:lpstr>Valoración y prevención de FRP</vt:lpstr>
      <vt:lpstr>Técnicas y métodos convencionales</vt:lpstr>
      <vt:lpstr>Técnologías de apoyo e investigación</vt:lpstr>
      <vt:lpstr>Herramientas y servicios comerciales</vt:lpstr>
      <vt:lpstr>Problemática</vt:lpstr>
      <vt:lpstr>Limitaciónes de adopción de soluciones tecnológicas</vt:lpstr>
      <vt:lpstr>Presentación de PowerPoint</vt:lpstr>
      <vt:lpstr>Propuesta Job &amp; Joy</vt:lpstr>
      <vt:lpstr>Objetivo general</vt:lpstr>
      <vt:lpstr>Objetivos específicos</vt:lpstr>
      <vt:lpstr>Contenido Mock ups</vt:lpstr>
      <vt:lpstr>Características principales</vt:lpstr>
      <vt:lpstr>Utilidad en evaluación de consecuencias de FRP</vt:lpstr>
      <vt:lpstr>Notificación de riesgos potenciales</vt:lpstr>
      <vt:lpstr>Reportes de estadísticas</vt:lpstr>
      <vt:lpstr>Metodología</vt:lpstr>
      <vt:lpstr>Etapas principales del proyecto</vt:lpstr>
      <vt:lpstr>Entregables</vt:lpstr>
      <vt:lpstr>Otros Dominios de aplicación.</vt:lpstr>
      <vt:lpstr>Detección de desórdenes alimenticios</vt:lpstr>
      <vt:lpstr>Detección de déficit de atención</vt:lpstr>
      <vt:lpstr>Detección de satisfacción de clientes</vt:lpstr>
      <vt:lpstr>Bibliografía</vt:lpstr>
      <vt:lpstr>Bibliografía</vt:lpstr>
      <vt:lpstr>Bibliografía</vt:lpstr>
      <vt:lpstr>Bibliografía</vt:lpstr>
      <vt:lpstr>Gracias!</vt:lpstr>
      <vt:lpstr>PRESENTATION DESIGN</vt:lpstr>
      <vt:lpstr>EXTRA GRAPHICS · HUMAN BODY FRONT</vt:lpstr>
      <vt:lpstr>EXTRA GRAPHICS · HUMAN BODY BACK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Ronald Rodriguez</dc:creator>
  <cp:lastModifiedBy>Ronald Rodriguez</cp:lastModifiedBy>
  <cp:revision>43</cp:revision>
  <dcterms:modified xsi:type="dcterms:W3CDTF">2019-04-26T23:04:53Z</dcterms:modified>
</cp:coreProperties>
</file>