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9B8E8-F4B8-482D-9D20-C4A873399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6E089F-5A64-42D9-8DFF-3B01F33F2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95CEB-CA90-4F17-9E65-2685379F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9F2C1-ACBA-4DB6-9E51-CB8F5553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739E2-4F7B-4403-A260-7A9C2CEF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706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6C9EE-CCE2-4A48-A94D-78F06EF3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46EABB-88F7-4B55-A57A-BA5A85833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E92FA-1142-49DF-B470-4B025D18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02B6E0-0600-4C70-974D-8D0912A5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B91ECA-99DB-4036-AE5A-91A432A0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2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F392BA-3C9B-495B-B655-D7128EB43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AD1FAB-1BA6-4151-99AD-55D7B5A8E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E608F-3AFF-4EAD-BA93-F2AB4D23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89B6D3-0544-4E47-918B-AED9BAFE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970C4D-A958-4397-9924-30141EAA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950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18D14-F8DA-44A3-A714-4B122560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F3A9D0-62FA-4FAD-8743-C259BDF7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BA213-57D3-4E9B-AD56-938681D9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D5B10A-874F-4472-A5C6-09873046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404154-4392-464E-9D39-DE5F8931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01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5A132-62F5-470A-A0FB-11EA3B53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FD4211-542C-4DE8-83F8-05D143210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A6094F-6BA0-4A1E-96C6-E74B1939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253C72-809B-400F-A988-215EC1B9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9A2B4-22CF-4573-9C65-F71F2BB7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100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4EE09-2673-4F8A-8441-9C54FD0D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67C402-1681-4466-8EA4-A164B6F9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8CC581-47BA-4B57-9F4D-FCB54D0C8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EFEA68-3CD8-4574-8EF5-2D15E83E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106DD5-E867-43B1-8683-588F85B2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E2A684-E2AD-4058-871B-C2581B58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04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32D9E-B255-4014-90E4-CEBB2F7C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7398E8-7CB5-4C41-9117-90E67608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D27B76-CF4F-43A3-972C-919355E91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AF704B-DEEC-4106-883F-ADB0B5261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4BEC6E-EF38-4E1C-94D4-ABCC3DE59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07E527-EF40-4A22-BEC5-EAA701AB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1C583E-8E13-4DD7-8428-1D995987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F1B29A-EF33-4DF1-8E3F-B6D915A2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020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4DCDF-05B4-48A9-88D0-E448CC2F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188AA1-F3CA-4B82-BD09-18081323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D1512E-3CDF-4C91-BE6C-25464BA4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59F934-E101-4E38-90DA-17C1059E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01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2B1FEC-8E0A-4174-B29D-16DFF2D2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6FC73E-7AF1-4E81-A52A-962FAEF7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A7D725-BF51-4A5F-AB82-316C9954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145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69691-C1C1-4040-9239-F64C2597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19E0B-12EB-489A-9162-447AF539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177C4B-003F-427D-9901-9B157051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43170F-630C-4D9F-8EF0-29FC8A0A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B28BA8-F3EF-45F7-A395-41E47250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AE0FEB-9D82-4340-9CD5-7ED6E463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642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E6E1A-C00C-4063-9790-1FDABFE0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16245C-4B4A-47A2-8390-F21B17E22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3A5E5C-AAD1-4952-989D-17041E342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06D4A-511F-4F67-93CD-08AE833E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C932DA-B520-4EDC-B689-DE9C5365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423D42-6B56-4DE7-AB42-2E25F5E4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944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F164F0-57EF-4E21-B5F6-2D5116CF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BCDB75-5012-41BB-8D09-8073E8C5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8EED79-F005-413C-BD82-AD94EB99D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1FB2AD-5937-4E2F-98FE-A2323B8AF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6D2EAF-2F10-459F-99C8-46F9F5A5C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770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4">
            <a:extLst>
              <a:ext uri="{FF2B5EF4-FFF2-40B4-BE49-F238E27FC236}">
                <a16:creationId xmlns:a16="http://schemas.microsoft.com/office/drawing/2014/main" id="{9C68E8CC-3C41-4C19-AF66-12E14523F6A2}"/>
              </a:ext>
            </a:extLst>
          </p:cNvPr>
          <p:cNvSpPr txBox="1"/>
          <p:nvPr/>
        </p:nvSpPr>
        <p:spPr>
          <a:xfrm>
            <a:off x="0" y="0"/>
            <a:ext cx="284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datos_limpios1_1_completo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6EBA53A1-C07B-49D6-B357-48A82319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5" y="724731"/>
            <a:ext cx="11973949" cy="54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8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69D9462-0EBF-47B4-B346-529CFB75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615"/>
            <a:ext cx="12192000" cy="51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2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27098E6-89F9-402A-9679-2B18D3930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470"/>
            <a:ext cx="12192000" cy="51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0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4">
            <a:extLst>
              <a:ext uri="{FF2B5EF4-FFF2-40B4-BE49-F238E27FC236}">
                <a16:creationId xmlns:a16="http://schemas.microsoft.com/office/drawing/2014/main" id="{9C68E8CC-3C41-4C19-AF66-12E14523F6A2}"/>
              </a:ext>
            </a:extLst>
          </p:cNvPr>
          <p:cNvSpPr txBox="1"/>
          <p:nvPr/>
        </p:nvSpPr>
        <p:spPr>
          <a:xfrm>
            <a:off x="0" y="0"/>
            <a:ext cx="284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datos_limpios1_1_completo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DF7E09-4DEC-47D2-90D1-CC6C2026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566"/>
            <a:ext cx="12192000" cy="542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8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1F647DD-9649-4D1F-A3FF-313AE66EF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508"/>
            <a:ext cx="12192000" cy="523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8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159F5DD-B5E1-42C8-9A2D-724CBFD9F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956"/>
            <a:ext cx="12192000" cy="54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9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74A9F29-B1B9-4967-91ED-C6CD1668D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922"/>
            <a:ext cx="12192000" cy="537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6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9E1139D-9BB6-44F4-B40E-C8FAC3F73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015"/>
            <a:ext cx="12192000" cy="519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5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CA9E8F-1D2C-4E4A-A69C-C1DAEDD14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673"/>
            <a:ext cx="12192000" cy="513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4EAB2FE-0E04-4945-9254-00EC4F45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390"/>
            <a:ext cx="12192000" cy="51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0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B77F1C-05C1-4958-B12A-536ED2376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977"/>
            <a:ext cx="12192000" cy="511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41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10</Words>
  <Application>Microsoft Office PowerPoint</Application>
  <PresentationFormat>Panorámica</PresentationFormat>
  <Paragraphs>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Ronald Fernando Rodríguez Barbosa</dc:creator>
  <cp:lastModifiedBy>Ronald Fernando Rodríguez Barbosa</cp:lastModifiedBy>
  <cp:revision>1</cp:revision>
  <dcterms:created xsi:type="dcterms:W3CDTF">2020-09-24T00:10:55Z</dcterms:created>
  <dcterms:modified xsi:type="dcterms:W3CDTF">2020-09-24T11:39:53Z</dcterms:modified>
</cp:coreProperties>
</file>