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8E8-F4B8-482D-9D20-C4A87339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E089F-5A64-42D9-8DFF-3B01F33F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95CEB-CA90-4F17-9E65-2685379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9F2C1-ACBA-4DB6-9E51-CB8F5553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39E2-4F7B-4403-A260-7A9C2CE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C9EE-CCE2-4A48-A94D-78F06EF3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EABB-88F7-4B55-A57A-BA5A8583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2FA-1142-49DF-B470-4B025D1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B6E0-0600-4C70-974D-8D0912A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91ECA-99DB-4036-AE5A-91A432A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392BA-3C9B-495B-B655-D7128EB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D1FAB-1BA6-4151-99AD-55D7B5A8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E608F-3AFF-4EAD-BA93-F2AB4D2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B6D3-0544-4E47-918B-AED9BAF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0C4D-A958-4397-9924-30141EA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D14-F8DA-44A3-A714-4B12256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3A9D0-62FA-4FAD-8743-C259BDF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BA213-57D3-4E9B-AD56-938681D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5B10A-874F-4472-A5C6-098730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04154-4392-464E-9D39-DE5F893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132-62F5-470A-A0FB-11EA3B5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D4211-542C-4DE8-83F8-05D14321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094F-6BA0-4A1E-96C6-E74B193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53C72-809B-400F-A988-215EC1B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9A2B4-22CF-4573-9C65-F71F2BB7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EE09-2673-4F8A-8441-9C54FD0D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7C402-1681-4466-8EA4-A164B6F9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CC581-47BA-4B57-9F4D-FCB54D0C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EA68-3CD8-4574-8EF5-2D15E83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06DD5-E867-43B1-8683-588F85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2A684-E2AD-4058-871B-C2581B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2D9E-B255-4014-90E4-CEBB2F7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398E8-7CB5-4C41-9117-90E6760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27B76-CF4F-43A3-972C-919355E9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F704B-DEEC-4106-883F-ADB0B526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BEC6E-EF38-4E1C-94D4-ABCC3DE5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07E527-EF40-4A22-BEC5-EAA701A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C583E-8E13-4DD7-8428-1D99598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1B29A-EF33-4DF1-8E3F-B6D915A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DCDF-05B4-48A9-88D0-E448CC2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188AA1-F3CA-4B82-BD09-1808132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1512E-3CDF-4C91-BE6C-25464BA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9F934-E101-4E38-90DA-17C1059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0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B1FEC-8E0A-4174-B29D-16DFF2D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FC73E-7AF1-4E81-A52A-962FAE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7D725-BF51-4A5F-AB82-316C995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9691-C1C1-4040-9239-F64C25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19E0B-12EB-489A-9162-447AF539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77C4B-003F-427D-9901-9B157051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3170F-630C-4D9F-8EF0-29FC8A0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8BA8-F3EF-45F7-A395-41E4725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0FEB-9D82-4340-9CD5-7ED6E46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E1A-C00C-4063-9790-1FDABFE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6245C-4B4A-47A2-8390-F21B17E22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A5E5C-AAD1-4952-989D-17041E34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06D4A-511F-4F67-93CD-08AE833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32DA-B520-4EDC-B689-DE9C536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23D42-6B56-4DE7-AB42-2E25F5E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F164F0-57EF-4E21-B5F6-2D5116C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DB75-5012-41BB-8D09-8073E8C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EED79-F005-413C-BD82-AD94EB99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FB2AD-5937-4E2F-98FE-A2323B8A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2EAF-2F10-459F-99C8-46F9F5A5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datos_limpios1_1_solo_manos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0E6B34-9B3A-4364-A652-35F5055F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856"/>
            <a:ext cx="12192000" cy="54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53EFA6-D858-4917-81E0-24467384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94"/>
            <a:ext cx="12192000" cy="51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4C831F-31C5-409B-A585-006B94C8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048"/>
            <a:ext cx="12192000" cy="5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datos_limpios1_1_solo_manos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ABD586-641A-49A9-82B8-E8A2173D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425"/>
            <a:ext cx="12192000" cy="56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C3C11C-254C-4EF0-B789-E1CC985F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87"/>
            <a:ext cx="12192000" cy="52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2155D2-C885-4AF6-8427-2D4C859F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269"/>
            <a:ext cx="12192000" cy="52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F7C24B-9311-421B-B8EB-B888EB24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914"/>
            <a:ext cx="12192000" cy="52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98B3EA-5E7A-4F98-B914-0DD08102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325"/>
            <a:ext cx="12192000" cy="52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E72C1D-F55F-49DB-B5C9-E9D7B85B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114"/>
            <a:ext cx="12192000" cy="51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1C1DE0-249E-468C-B74C-0A06158B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900"/>
            <a:ext cx="12192000" cy="52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D067A1-571D-4377-83E9-7BEF1E3A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890"/>
            <a:ext cx="12192000" cy="5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14</Words>
  <Application>Microsoft Office PowerPoint</Application>
  <PresentationFormat>Panorámica</PresentationFormat>
  <Paragraphs>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6</cp:revision>
  <dcterms:created xsi:type="dcterms:W3CDTF">2020-09-24T00:10:55Z</dcterms:created>
  <dcterms:modified xsi:type="dcterms:W3CDTF">2020-09-26T12:47:55Z</dcterms:modified>
</cp:coreProperties>
</file>