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9B8E8-F4B8-482D-9D20-C4A87339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E089F-5A64-42D9-8DFF-3B01F33F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95CEB-CA90-4F17-9E65-2685379F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9F2C1-ACBA-4DB6-9E51-CB8F5553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739E2-4F7B-4403-A260-7A9C2CE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06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6C9EE-CCE2-4A48-A94D-78F06EF3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46EABB-88F7-4B55-A57A-BA5A8583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2E92FA-1142-49DF-B470-4B025D18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2B6E0-0600-4C70-974D-8D0912A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B91ECA-99DB-4036-AE5A-91A432A0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F392BA-3C9B-495B-B655-D7128EB4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D1FAB-1BA6-4151-99AD-55D7B5A8E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E608F-3AFF-4EAD-BA93-F2AB4D23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9B6D3-0544-4E47-918B-AED9BAFE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70C4D-A958-4397-9924-30141EAA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50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8D14-F8DA-44A3-A714-4B122560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F3A9D0-62FA-4FAD-8743-C259BDF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BA213-57D3-4E9B-AD56-938681D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D5B10A-874F-4472-A5C6-09873046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04154-4392-464E-9D39-DE5F893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0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5A132-62F5-470A-A0FB-11EA3B53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D4211-542C-4DE8-83F8-05D14321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6094F-6BA0-4A1E-96C6-E74B1939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53C72-809B-400F-A988-215EC1B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9A2B4-22CF-4573-9C65-F71F2BB7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0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4EE09-2673-4F8A-8441-9C54FD0D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7C402-1681-4466-8EA4-A164B6F9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8CC581-47BA-4B57-9F4D-FCB54D0C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FEA68-3CD8-4574-8EF5-2D15E83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06DD5-E867-43B1-8683-588F85B2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E2A684-E2AD-4058-871B-C2581B58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32D9E-B255-4014-90E4-CEBB2F7C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7398E8-7CB5-4C41-9117-90E67608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D27B76-CF4F-43A3-972C-919355E9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AF704B-DEEC-4106-883F-ADB0B5261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4BEC6E-EF38-4E1C-94D4-ABCC3DE5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07E527-EF40-4A22-BEC5-EAA701AB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1C583E-8E13-4DD7-8428-1D995987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F1B29A-EF33-4DF1-8E3F-B6D915A2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4DCDF-05B4-48A9-88D0-E448CC2F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188AA1-F3CA-4B82-BD09-18081323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D1512E-3CDF-4C91-BE6C-25464BA4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59F934-E101-4E38-90DA-17C1059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80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2B1FEC-8E0A-4174-B29D-16DFF2D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6FC73E-7AF1-4E81-A52A-962FAEF7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A7D725-BF51-4A5F-AB82-316C995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14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69691-C1C1-4040-9239-F64C259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19E0B-12EB-489A-9162-447AF539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177C4B-003F-427D-9901-9B157051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43170F-630C-4D9F-8EF0-29FC8A0A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28BA8-F3EF-45F7-A395-41E47250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0FEB-9D82-4340-9CD5-7ED6E463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42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6E1A-C00C-4063-9790-1FDABFE0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16245C-4B4A-47A2-8390-F21B17E22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A5E5C-AAD1-4952-989D-17041E34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06D4A-511F-4F67-93CD-08AE833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C932DA-B520-4EDC-B689-DE9C5365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23D42-6B56-4DE7-AB42-2E25F5E4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94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F164F0-57EF-4E21-B5F6-2D5116CF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CDB75-5012-41BB-8D09-8073E8C5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EED79-F005-413C-BD82-AD94EB99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83FF-17A9-478E-B3D8-A1728C118D93}" type="datetimeFigureOut">
              <a:rPr lang="es-CO" smtClean="0"/>
              <a:t>26/09/2020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FB2AD-5937-4E2F-98FE-A2323B8A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D2EAF-2F10-459F-99C8-46F9F5A5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EBC6-700E-474E-9899-7E677FB313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70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9C68E8CC-3C41-4C19-AF66-12E14523F6A2}"/>
              </a:ext>
            </a:extLst>
          </p:cNvPr>
          <p:cNvSpPr txBox="1"/>
          <p:nvPr/>
        </p:nvSpPr>
        <p:spPr>
          <a:xfrm>
            <a:off x="0" y="0"/>
            <a:ext cx="44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datos_limpios1_1_solo_manos_sin_confianza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7A2B17-3159-4B00-B98E-DF9DD47F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040"/>
            <a:ext cx="12192000" cy="548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437055-6DBD-4E75-ABB5-F84CB182D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309"/>
            <a:ext cx="12192000" cy="521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3BB304-1E3D-4C9B-990E-20382BAD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325"/>
            <a:ext cx="12192000" cy="51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4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AF0D53-0520-4CD7-BD90-F7159C69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200"/>
            <a:ext cx="12192000" cy="54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B40E87-CC68-4B9B-B2F8-56489AD8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402"/>
            <a:ext cx="12192000" cy="519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3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0C83FA-A69D-40F0-86D8-D7DF6091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940"/>
            <a:ext cx="12192000" cy="51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D5DC40-44DD-4026-B30F-8520CE61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717"/>
            <a:ext cx="12192000" cy="52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0FDC6E-7976-4B22-A8AD-36908096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279"/>
            <a:ext cx="12192000" cy="51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2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FB1B45-8F7D-4C1F-854F-0272FABC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114"/>
            <a:ext cx="12192000" cy="516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6A31CB-9953-4E9A-90B2-752D09B1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290"/>
            <a:ext cx="12192000" cy="53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042BA9-7035-4200-B2CE-198594035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640"/>
            <a:ext cx="12192000" cy="51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2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11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Fernando Rodríguez Barbosa</dc:creator>
  <cp:lastModifiedBy>Ronald Fernando Rodríguez Barbosa</cp:lastModifiedBy>
  <cp:revision>7</cp:revision>
  <dcterms:created xsi:type="dcterms:W3CDTF">2020-09-24T00:10:55Z</dcterms:created>
  <dcterms:modified xsi:type="dcterms:W3CDTF">2020-09-26T13:01:17Z</dcterms:modified>
</cp:coreProperties>
</file>