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1" r:id="rId7"/>
    <p:sldId id="280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21" d="100"/>
          <a:sy n="121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87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Whole Foods Site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Confirming published site selection variables and identifying un-reported selection variables using demographics from the U.S. Census Bureau</a:t>
            </a:r>
            <a:endParaRPr lang="en-US" sz="23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47F47F-8F1B-CBA9-5B33-5B257BBAFB62}"/>
              </a:ext>
            </a:extLst>
          </p:cNvPr>
          <p:cNvGrpSpPr/>
          <p:nvPr/>
        </p:nvGrpSpPr>
        <p:grpSpPr>
          <a:xfrm>
            <a:off x="8230682" y="5591718"/>
            <a:ext cx="1833667" cy="1154933"/>
            <a:chOff x="8570049" y="5703057"/>
            <a:chExt cx="1833667" cy="115493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A0E6760-4F2B-954F-CF4F-E7E801F0A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049" y="5703057"/>
              <a:ext cx="1154933" cy="115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BB34AEA-083C-3088-C8FC-1C3176FB9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2776" y="5947872"/>
              <a:ext cx="540940" cy="68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FE5E90-B21A-63F2-D003-EFEDC4E9FDC2}"/>
                </a:ext>
              </a:extLst>
            </p:cNvPr>
            <p:cNvCxnSpPr/>
            <p:nvPr/>
          </p:nvCxnSpPr>
          <p:spPr>
            <a:xfrm>
              <a:off x="9767843" y="5947872"/>
              <a:ext cx="0" cy="68389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Research Questions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Does the Census Data confirm the published site selection methodology?</a:t>
            </a:r>
          </a:p>
          <a:p>
            <a:r>
              <a:rPr lang="en-US" sz="2400" dirty="0"/>
              <a:t>Does the Census Data suggest that there are additional variables that Whole Foods uses to select store locations?</a:t>
            </a:r>
          </a:p>
          <a:p>
            <a:r>
              <a:rPr lang="en-US" sz="2400" dirty="0"/>
              <a:t>Does the data suggest attractive future sites for Whole Foods locations?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5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93" y="932793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General Approach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93" y="2055642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Utilize the store location coordinates for Whole Foods stores in Ohio to identify census tracts within a 20-minute drive</a:t>
            </a:r>
          </a:p>
          <a:p>
            <a:r>
              <a:rPr lang="en-US" sz="2400" dirty="0"/>
              <a:t>Build a data set of demographics for all Ohio census tracts</a:t>
            </a:r>
          </a:p>
          <a:p>
            <a:r>
              <a:rPr lang="en-US" sz="2400" dirty="0"/>
              <a:t>Explore the correlation between demographics and site selection</a:t>
            </a:r>
          </a:p>
        </p:txBody>
      </p:sp>
    </p:spTree>
    <p:extLst>
      <p:ext uri="{BB962C8B-B14F-4D97-AF65-F5344CB8AC3E}">
        <p14:creationId xmlns:p14="http://schemas.microsoft.com/office/powerpoint/2010/main" val="63154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Foods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Published Site Selection Criteria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887BFB-4CE3-9182-702B-3575EC23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35" y="4578072"/>
            <a:ext cx="4368142" cy="284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04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195115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Tract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04690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4800" dirty="0"/>
              <a:t>Does the Census Data confirm the published site selection methodology?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8476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</a:t>
            </a:r>
            <a:r>
              <a:rPr lang="en-US" sz="4800" dirty="0"/>
              <a:t>Does the Census Data suggest that there are additional variables that Whole Foods uses to select store locations?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20843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Q3: </a:t>
            </a:r>
            <a:r>
              <a:rPr lang="en-US" sz="4800" dirty="0"/>
              <a:t>Does the data suggest attractive future sites for Whole Foods locations?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360296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tf55705232_wac</Template>
  <TotalTime>0</TotalTime>
  <Words>178</Words>
  <Application>Microsoft Office PowerPoint</Application>
  <PresentationFormat>Widescreen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Wingdings 2</vt:lpstr>
      <vt:lpstr>SlateVTI</vt:lpstr>
      <vt:lpstr>Whole Foods Site Selection</vt:lpstr>
      <vt:lpstr>Research Questions</vt:lpstr>
      <vt:lpstr>General Approach</vt:lpstr>
      <vt:lpstr>Whole Foods</vt:lpstr>
      <vt:lpstr>Mapping</vt:lpstr>
      <vt:lpstr>Census Tract Demographics</vt:lpstr>
      <vt:lpstr>Q1: Does the Census Data confirm the published site selection methodology?</vt:lpstr>
      <vt:lpstr>Q2: Does the Census Data suggest that there are additional variables that Whole Foods uses to select store locations?</vt:lpstr>
      <vt:lpstr>Q3: Does the data suggest attractive future sites for Whole Foods locations?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2024-07-17T21:52:18Z</dcterms:created>
  <dcterms:modified xsi:type="dcterms:W3CDTF">2024-07-18T00:03:01Z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