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TUSIIME RONALD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M23B38/017</a:t>
            </a:r>
            <a:endParaRPr lang="en-US"/>
          </a:p>
          <a:p>
            <a:r>
              <a:rPr lang="en-US"/>
              <a:t>B20847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KFC WEB APP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Web App was created to deliver a better service experience for KFC customers in mukono.</a:t>
            </a:r>
            <a:endParaRPr lang="en-US"/>
          </a:p>
          <a:p>
            <a:r>
              <a:rPr lang="en-US"/>
              <a:t>It provides a variety of features like</a:t>
            </a:r>
            <a:endParaRPr lang="en-US"/>
          </a:p>
          <a:p>
            <a:r>
              <a:rPr lang="en-US"/>
              <a:t>A home page </a:t>
            </a:r>
            <a:endParaRPr lang="en-US"/>
          </a:p>
          <a:p>
            <a:r>
              <a:rPr lang="en-US"/>
              <a:t>Menu Page</a:t>
            </a:r>
            <a:endParaRPr lang="en-US"/>
          </a:p>
          <a:p>
            <a:r>
              <a:rPr lang="en-US"/>
              <a:t>About us</a:t>
            </a:r>
            <a:endParaRPr lang="en-US"/>
          </a:p>
          <a:p>
            <a:r>
              <a:rPr lang="en-US"/>
              <a:t>Contact Page</a:t>
            </a:r>
            <a:endParaRPr lang="en-US"/>
          </a:p>
          <a:p>
            <a:r>
              <a:rPr lang="en-US"/>
              <a:t>Cart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 PAGE</a:t>
            </a:r>
            <a:endParaRPr lang="en-US"/>
          </a:p>
        </p:txBody>
      </p:sp>
      <p:pic>
        <p:nvPicPr>
          <p:cNvPr id="5" name="Content Placeholder 4" descr="home p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MENU PAGE</a:t>
            </a:r>
            <a:endParaRPr lang="en-US"/>
          </a:p>
        </p:txBody>
      </p:sp>
      <p:pic>
        <p:nvPicPr>
          <p:cNvPr id="4" name="Content Placeholder 3" descr="Men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ABOUT US</a:t>
            </a:r>
            <a:endParaRPr lang="en-US"/>
          </a:p>
        </p:txBody>
      </p:sp>
      <p:pic>
        <p:nvPicPr>
          <p:cNvPr id="4" name="Content Placeholder 3" descr="About P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CONTACT</a:t>
            </a:r>
            <a:endParaRPr lang="en-US"/>
          </a:p>
        </p:txBody>
      </p:sp>
      <p:pic>
        <p:nvPicPr>
          <p:cNvPr id="4" name="Content Placeholder 3" descr="contact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CART</a:t>
            </a:r>
            <a:endParaRPr lang="en-US"/>
          </a:p>
        </p:txBody>
      </p:sp>
      <p:pic>
        <p:nvPicPr>
          <p:cNvPr id="4" name="Content Placeholder 3" descr="CAR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GITHUB REPOSITORY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Presentation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TUSIIME RONALD</dc:title>
  <dc:creator/>
  <cp:lastModifiedBy>Tusiime Ronald</cp:lastModifiedBy>
  <cp:revision>1</cp:revision>
  <dcterms:created xsi:type="dcterms:W3CDTF">2023-12-01T14:44:26Z</dcterms:created>
  <dcterms:modified xsi:type="dcterms:W3CDTF">2023-12-01T14:44:26Z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9EC713AD9F414661B75533F33CC40F70_11</vt:lpwstr>
  </property>
  <property fmtid="{D5CDD505-2E9C-101B-9397-08002B2CF9AE}" pid="3" name="KSOProductBuildVer">
    <vt:lpwstr>1033-12.2.0.13306</vt:lpwstr>
  </property>
</Properties>
</file>