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2"/>
    <a:srgbClr val="4CAF50"/>
    <a:srgbClr val="FF9800"/>
    <a:srgbClr val="2196F3"/>
    <a:srgbClr val="616161"/>
    <a:srgbClr val="424242"/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179-9A1B-4227-875A-A43F74E4E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E785A-D86C-45A5-BE66-4F432A972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955B3-F6DE-451B-85AA-8F438E5F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0F37B-93C7-4384-AAAB-4013032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022A-A02D-4765-BDA0-4754BC9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262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099F-CB8E-461C-A3AB-BA0EF09E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13B94-53B5-417B-86E2-182604AE4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F7F7-013A-4156-B5C5-FEC096D1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28EE-4C16-498E-B40B-43B2C453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47D7-1C17-4747-B68A-1F7E1B70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062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A9DEB-EDBE-4C80-89B2-304134F27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62D29-424E-4BD7-A4E8-72C778B5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DA1B-1AEC-4080-8A1D-D17045D2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506A-501C-43A2-911D-ED1421A7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CCD5-A959-4CDF-A680-499D52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744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8E66-B369-49A5-8E91-0E65EC69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F285-AB7C-495E-BBF7-2128D635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73AE-D519-4C81-9891-C3564B32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F6AE-9119-4D74-9433-6341A40B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855E-76CC-4E41-89AC-27D5B62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10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84A3-48AE-4DE8-99EC-0F2B337F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54494-B2EB-45D2-B3B3-05224D5D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BADC-BCB0-40F9-BED4-9A249504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1BCD-D9EB-4F12-900A-4288B479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2CFF5-56FD-4187-B36A-31295947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16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660C-25F0-41D9-BE0C-CAFDA973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22D9-DAE2-47C0-AE74-8003ADA2B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391D1-F540-4E1E-B5B6-0981F9EDA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0F8D1-E73C-4C80-9788-6604F054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40B0-3851-4305-80F2-0619B7E8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1925F-BE87-4B13-8D39-FC20370B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69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A5AC-8CF7-41B3-9BB8-4D0BFE66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4830-5E93-4E1D-8AAC-5EC200E5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73260-6219-4145-81B8-E0E2139AD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B0887-92D7-4B8B-AFA8-559446DA6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66A41-CF12-4BBD-8D51-91AD2183A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C2F00-81CA-4627-9685-EF555A12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40ED0-12F4-47DC-BA33-73AEF868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9EB8B-5DEB-485A-B7D9-E69EF35A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94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08A4-D5B2-456A-9397-D26B9044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F4FBE-11E8-4E5C-AB37-CCFDB1DB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6CECC-F8B8-4EFD-B7B2-6132A02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72A8A-91D3-41F1-9729-A76EDAF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714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47879-D5B2-425D-BB99-2EC9D044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FA5AF-6342-4C6B-810F-7224EE0A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A0A89-47EF-437D-B3E1-E261332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280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0AF2-480E-4244-BC00-92AAFDCC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3830-DBEB-4604-9E05-CD528AB8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1F94-F527-4734-BF14-E4B89D86F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74F77-720A-44FE-AF11-CDEEF901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379FB-8810-4455-A558-95E13CFE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854A7-84F6-4B4B-833D-16B91058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3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6EC0-A661-4687-AEB3-412A105D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A0852-A917-4F3A-89A5-87DD6718E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9BBB-C105-46C0-A215-3E2FD39C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CEBB5-CC7D-41ED-95D2-0B8C39D8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9CCE-53A4-49FC-B66A-A7AA0E24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AC2B6-B858-4E78-A90B-251325E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034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FBFD2-EBCB-4ECD-8078-EDD3CCD4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B36D2-AAB0-40BB-A936-4260E92E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44CD-011A-41CB-B728-CC73BF46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F1F7-7582-45FC-BE9E-D82983260B01}" type="datetimeFigureOut">
              <a:rPr lang="en-NL" smtClean="0"/>
              <a:t>05/05/2020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D861-08F5-4FC7-A2B6-C4D8A3DC5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B1D3-B035-486B-A696-854C0BB03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D313-45C3-41C9-9458-EFEC9CC01E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8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977E7D-6903-4520-8DBB-93610DC743B8}"/>
              </a:ext>
            </a:extLst>
          </p:cNvPr>
          <p:cNvSpPr/>
          <p:nvPr/>
        </p:nvSpPr>
        <p:spPr>
          <a:xfrm>
            <a:off x="1919536" y="1052736"/>
            <a:ext cx="1800200" cy="720080"/>
          </a:xfrm>
          <a:prstGeom prst="roundRect">
            <a:avLst/>
          </a:prstGeom>
          <a:solidFill>
            <a:srgbClr val="673AB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view</a:t>
            </a:r>
            <a:br>
              <a:rPr lang="en-GB" dirty="0"/>
            </a:br>
            <a:r>
              <a:rPr lang="en-GB" sz="1400" dirty="0"/>
              <a:t>Custom control</a:t>
            </a:r>
            <a:endParaRPr lang="en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990511-7A62-449C-B167-D3B01F7A0A5C}"/>
              </a:ext>
            </a:extLst>
          </p:cNvPr>
          <p:cNvSpPr/>
          <p:nvPr/>
        </p:nvSpPr>
        <p:spPr>
          <a:xfrm>
            <a:off x="4439816" y="1048245"/>
            <a:ext cx="1800200" cy="720080"/>
          </a:xfrm>
          <a:prstGeom prst="roundRect">
            <a:avLst/>
          </a:prstGeom>
          <a:solidFill>
            <a:srgbClr val="2196F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  <a:br>
              <a:rPr lang="en-GB" dirty="0"/>
            </a:br>
            <a:r>
              <a:rPr lang="en-GB" sz="1400" dirty="0"/>
              <a:t>view model</a:t>
            </a:r>
            <a:endParaRPr lang="en-N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CEED6E-5BF1-4F23-B73F-3E39A4EFC12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719736" y="1408285"/>
            <a:ext cx="720080" cy="4491"/>
          </a:xfrm>
          <a:prstGeom prst="straightConnector1">
            <a:avLst/>
          </a:prstGeom>
          <a:ln w="28575"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387D1-EC4D-4B61-B326-52AA888F0F43}"/>
              </a:ext>
            </a:extLst>
          </p:cNvPr>
          <p:cNvSpPr/>
          <p:nvPr/>
        </p:nvSpPr>
        <p:spPr>
          <a:xfrm>
            <a:off x="1919536" y="2276872"/>
            <a:ext cx="1800200" cy="720080"/>
          </a:xfrm>
          <a:prstGeom prst="roundRect">
            <a:avLst/>
          </a:prstGeom>
          <a:solidFill>
            <a:srgbClr val="673AB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Dialog</a:t>
            </a:r>
            <a:br>
              <a:rPr lang="en-GB" dirty="0"/>
            </a:br>
            <a:r>
              <a:rPr lang="en-GB" sz="1400" dirty="0"/>
              <a:t>Custom window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56A57F-55E8-4ECB-B90D-B2ADDCB80AA8}"/>
              </a:ext>
            </a:extLst>
          </p:cNvPr>
          <p:cNvSpPr/>
          <p:nvPr/>
        </p:nvSpPr>
        <p:spPr>
          <a:xfrm>
            <a:off x="4439816" y="2276872"/>
            <a:ext cx="1800200" cy="720080"/>
          </a:xfrm>
          <a:prstGeom prst="roundRect">
            <a:avLst/>
          </a:prstGeom>
          <a:solidFill>
            <a:srgbClr val="2196F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Dialog</a:t>
            </a:r>
            <a:br>
              <a:rPr lang="en-GB" dirty="0"/>
            </a:br>
            <a:r>
              <a:rPr lang="en-GB" dirty="0"/>
              <a:t>view model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77996C-1FF5-4D91-BA4A-1BB4EED37E5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819636" y="1772816"/>
            <a:ext cx="0" cy="504056"/>
          </a:xfrm>
          <a:prstGeom prst="straightConnector1">
            <a:avLst/>
          </a:prstGeom>
          <a:ln w="28575"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CF277-60F0-4A3F-A2E2-45833A51BDE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19736" y="2636912"/>
            <a:ext cx="720080" cy="0"/>
          </a:xfrm>
          <a:prstGeom prst="straightConnector1">
            <a:avLst/>
          </a:prstGeom>
          <a:ln w="28575"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38A9B62-7131-4C03-A694-B749C6E2123C}"/>
              </a:ext>
            </a:extLst>
          </p:cNvPr>
          <p:cNvSpPr/>
          <p:nvPr/>
        </p:nvSpPr>
        <p:spPr>
          <a:xfrm>
            <a:off x="3971764" y="1298027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1</a:t>
            </a:r>
            <a:endParaRPr lang="en-NL" sz="14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2CFC8C-C9CD-46C0-9F63-C97887457DA4}"/>
              </a:ext>
            </a:extLst>
          </p:cNvPr>
          <p:cNvSpPr/>
          <p:nvPr/>
        </p:nvSpPr>
        <p:spPr>
          <a:xfrm>
            <a:off x="2711623" y="1929220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3</a:t>
            </a:r>
            <a:endParaRPr lang="en-NL" sz="1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B8CAD6-DEBF-4457-B163-F1029DEA254E}"/>
              </a:ext>
            </a:extLst>
          </p:cNvPr>
          <p:cNvSpPr/>
          <p:nvPr/>
        </p:nvSpPr>
        <p:spPr>
          <a:xfrm>
            <a:off x="3858155" y="2511196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4</a:t>
            </a:r>
            <a:endParaRPr lang="en-NL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B21C68-024E-4FC7-8A98-C166548E381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339916" y="1768325"/>
            <a:ext cx="0" cy="508547"/>
          </a:xfrm>
          <a:prstGeom prst="straightConnector1">
            <a:avLst/>
          </a:prstGeom>
          <a:ln w="28575"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9DBBA6B-47FB-4DEF-B263-414DBA14032D}"/>
              </a:ext>
            </a:extLst>
          </p:cNvPr>
          <p:cNvSpPr/>
          <p:nvPr/>
        </p:nvSpPr>
        <p:spPr>
          <a:xfrm>
            <a:off x="5235104" y="1907849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2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51720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977E7D-6903-4520-8DBB-93610DC743B8}"/>
              </a:ext>
            </a:extLst>
          </p:cNvPr>
          <p:cNvSpPr/>
          <p:nvPr/>
        </p:nvSpPr>
        <p:spPr>
          <a:xfrm>
            <a:off x="2027547" y="544188"/>
            <a:ext cx="1800200" cy="720080"/>
          </a:xfrm>
          <a:prstGeom prst="roundRect">
            <a:avLst/>
          </a:prstGeom>
          <a:solidFill>
            <a:srgbClr val="673AB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view</a:t>
            </a:r>
            <a:br>
              <a:rPr lang="en-GB" dirty="0"/>
            </a:br>
            <a:r>
              <a:rPr lang="en-GB" sz="1400" dirty="0"/>
              <a:t>Custom control</a:t>
            </a:r>
            <a:endParaRPr lang="en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990511-7A62-449C-B167-D3B01F7A0A5C}"/>
              </a:ext>
            </a:extLst>
          </p:cNvPr>
          <p:cNvSpPr/>
          <p:nvPr/>
        </p:nvSpPr>
        <p:spPr>
          <a:xfrm>
            <a:off x="4439816" y="544189"/>
            <a:ext cx="1800200" cy="720080"/>
          </a:xfrm>
          <a:prstGeom prst="roundRect">
            <a:avLst/>
          </a:prstGeom>
          <a:solidFill>
            <a:srgbClr val="2196F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  <a:br>
              <a:rPr lang="en-GB" dirty="0"/>
            </a:br>
            <a:r>
              <a:rPr lang="en-GB" sz="1400" dirty="0"/>
              <a:t>view model</a:t>
            </a:r>
            <a:endParaRPr lang="en-N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CEED6E-5BF1-4F23-B73F-3E39A4EFC12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240016" y="904229"/>
            <a:ext cx="724038" cy="0"/>
          </a:xfrm>
          <a:prstGeom prst="straightConnector1">
            <a:avLst/>
          </a:prstGeom>
          <a:ln w="28575"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387D1-EC4D-4B61-B326-52AA888F0F43}"/>
              </a:ext>
            </a:extLst>
          </p:cNvPr>
          <p:cNvSpPr/>
          <p:nvPr/>
        </p:nvSpPr>
        <p:spPr>
          <a:xfrm>
            <a:off x="6734959" y="1772816"/>
            <a:ext cx="1800200" cy="720080"/>
          </a:xfrm>
          <a:prstGeom prst="roundRect">
            <a:avLst/>
          </a:prstGeom>
          <a:solidFill>
            <a:srgbClr val="673AB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Dialog view</a:t>
            </a:r>
            <a:br>
              <a:rPr lang="en-GB" dirty="0"/>
            </a:br>
            <a:r>
              <a:rPr lang="en-GB" sz="1400" dirty="0"/>
              <a:t>Custom window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56A57F-55E8-4ECB-B90D-B2ADDCB80AA8}"/>
              </a:ext>
            </a:extLst>
          </p:cNvPr>
          <p:cNvSpPr/>
          <p:nvPr/>
        </p:nvSpPr>
        <p:spPr>
          <a:xfrm>
            <a:off x="4439816" y="1772816"/>
            <a:ext cx="1800200" cy="720080"/>
          </a:xfrm>
          <a:prstGeom prst="roundRect">
            <a:avLst/>
          </a:prstGeom>
          <a:solidFill>
            <a:srgbClr val="2196F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Dialog</a:t>
            </a:r>
            <a:br>
              <a:rPr lang="en-GB" dirty="0"/>
            </a:br>
            <a:r>
              <a:rPr lang="en-GB" sz="1400" dirty="0"/>
              <a:t>view model</a:t>
            </a:r>
            <a:endParaRPr lang="en-NL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CF277-60F0-4A3F-A2E2-45833A51BDE3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flipH="1">
            <a:off x="8535159" y="1518542"/>
            <a:ext cx="724038" cy="614314"/>
          </a:xfrm>
          <a:prstGeom prst="straightConnector1">
            <a:avLst/>
          </a:prstGeom>
          <a:ln w="28575">
            <a:solidFill>
              <a:srgbClr val="61616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02CFC8C-C9CD-46C0-9F63-C97887457DA4}"/>
              </a:ext>
            </a:extLst>
          </p:cNvPr>
          <p:cNvSpPr/>
          <p:nvPr/>
        </p:nvSpPr>
        <p:spPr>
          <a:xfrm>
            <a:off x="6469860" y="793969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3</a:t>
            </a:r>
            <a:endParaRPr lang="en-NL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B21C68-024E-4FC7-8A98-C166548E381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339916" y="1264269"/>
            <a:ext cx="0" cy="508547"/>
          </a:xfrm>
          <a:prstGeom prst="straightConnector1">
            <a:avLst/>
          </a:prstGeom>
          <a:ln w="28575">
            <a:solidFill>
              <a:srgbClr val="61616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9DBBA6B-47FB-4DEF-B263-414DBA14032D}"/>
              </a:ext>
            </a:extLst>
          </p:cNvPr>
          <p:cNvSpPr/>
          <p:nvPr/>
        </p:nvSpPr>
        <p:spPr>
          <a:xfrm>
            <a:off x="5231904" y="1427212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2</a:t>
            </a:r>
            <a:endParaRPr lang="en-NL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84396C-30DA-43E4-8B1B-12C78351D7C7}"/>
              </a:ext>
            </a:extLst>
          </p:cNvPr>
          <p:cNvSpPr/>
          <p:nvPr/>
        </p:nvSpPr>
        <p:spPr>
          <a:xfrm>
            <a:off x="9259197" y="1202945"/>
            <a:ext cx="1342010" cy="631193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 container</a:t>
            </a:r>
            <a:endParaRPr lang="en-NL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6A904E-9C05-4993-A250-967CE91C4514}"/>
              </a:ext>
            </a:extLst>
          </p:cNvPr>
          <p:cNvSpPr/>
          <p:nvPr/>
        </p:nvSpPr>
        <p:spPr>
          <a:xfrm>
            <a:off x="6964054" y="588632"/>
            <a:ext cx="1342011" cy="631193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Interaction service</a:t>
            </a:r>
            <a:endParaRPr lang="en-NL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73A0EF-3BAC-42CE-88ED-15A3AE763683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8306065" y="904229"/>
            <a:ext cx="953132" cy="614313"/>
          </a:xfrm>
          <a:prstGeom prst="straightConnector1">
            <a:avLst/>
          </a:prstGeom>
          <a:ln w="28575"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AEC487-BDA2-44AA-9C4B-0EC56E3639D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27747" y="904228"/>
            <a:ext cx="612069" cy="1"/>
          </a:xfrm>
          <a:prstGeom prst="straightConnector1">
            <a:avLst/>
          </a:prstGeom>
          <a:ln w="28575"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12A373-63DF-4295-B9D1-7C7FAC0A958B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240016" y="2132856"/>
            <a:ext cx="494943" cy="0"/>
          </a:xfrm>
          <a:prstGeom prst="straightConnector1">
            <a:avLst/>
          </a:prstGeom>
          <a:ln w="28575"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38A9B62-7131-4C03-A694-B749C6E2123C}"/>
              </a:ext>
            </a:extLst>
          </p:cNvPr>
          <p:cNvSpPr/>
          <p:nvPr/>
        </p:nvSpPr>
        <p:spPr>
          <a:xfrm>
            <a:off x="3966167" y="793970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1</a:t>
            </a:r>
            <a:endParaRPr lang="en-NL" sz="1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B8CAD6-DEBF-4457-B163-F1029DEA254E}"/>
              </a:ext>
            </a:extLst>
          </p:cNvPr>
          <p:cNvSpPr/>
          <p:nvPr/>
        </p:nvSpPr>
        <p:spPr>
          <a:xfrm>
            <a:off x="8653034" y="1101128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4</a:t>
            </a:r>
            <a:endParaRPr lang="en-NL" sz="14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749732C-463F-4118-B975-FF134AD5F9A4}"/>
              </a:ext>
            </a:extLst>
          </p:cNvPr>
          <p:cNvSpPr/>
          <p:nvPr/>
        </p:nvSpPr>
        <p:spPr>
          <a:xfrm>
            <a:off x="8789166" y="1723880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5</a:t>
            </a:r>
            <a:endParaRPr lang="en-NL" sz="1400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8988832-8351-4F79-A538-508337413F3A}"/>
              </a:ext>
            </a:extLst>
          </p:cNvPr>
          <p:cNvSpPr/>
          <p:nvPr/>
        </p:nvSpPr>
        <p:spPr>
          <a:xfrm>
            <a:off x="6393259" y="2022598"/>
            <a:ext cx="216024" cy="22051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6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66692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8F6680-06FE-4FBB-8CCB-64A9D307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520"/>
            <a:ext cx="12192000" cy="62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terial 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vd Velden</dc:creator>
  <cp:lastModifiedBy>Ronald vd Velden</cp:lastModifiedBy>
  <cp:revision>5</cp:revision>
  <dcterms:created xsi:type="dcterms:W3CDTF">2020-05-05T13:02:05Z</dcterms:created>
  <dcterms:modified xsi:type="dcterms:W3CDTF">2020-05-05T13:31:18Z</dcterms:modified>
</cp:coreProperties>
</file>