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87" r:id="rId3"/>
    <p:sldId id="281" r:id="rId4"/>
    <p:sldId id="282" r:id="rId5"/>
    <p:sldId id="283" r:id="rId6"/>
    <p:sldId id="288" r:id="rId7"/>
    <p:sldId id="289" r:id="rId8"/>
    <p:sldId id="29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5BA794-5E1C-4F25-81B2-9E84A6094652}">
          <p14:sldIdLst>
            <p14:sldId id="256"/>
            <p14:sldId id="287"/>
            <p14:sldId id="281"/>
            <p14:sldId id="282"/>
            <p14:sldId id="283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A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AF70A90-CA7E-49EB-AB17-C37FEDD07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A7711EA-1FBE-4E98-9D43-C2D65C45D0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ABEA4-9216-4FDF-AAE1-D8632908A8EC}" type="datetimeFigureOut">
              <a:rPr lang="de-CH" smtClean="0"/>
              <a:t>09.06.2025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2CCD3C8-8930-4E0E-A891-B770724F2B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232272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8A90D-FE7E-41AF-B03D-808D82937CB9}" type="datetimeFigureOut">
              <a:rPr lang="de-CH" smtClean="0"/>
              <a:t>09.06.2025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5DDFD-030C-4D5A-B33E-3A7E7538D2BE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14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1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C3C296D1-2CD0-479F-A866-6EC741D2293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41BE31-9613-4103-99FF-7DCFF643B3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6676E65-59DE-A9FF-CBEE-319B664B1F3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39487" y="258896"/>
            <a:ext cx="987832" cy="42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81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640" userDrawn="1">
          <p15:clr>
            <a:srgbClr val="FBAE40"/>
          </p15:clr>
        </p15:guide>
        <p15:guide id="4" orient="horz" pos="3952" userDrawn="1">
          <p15:clr>
            <a:srgbClr val="FBAE40"/>
          </p15:clr>
        </p15:guide>
        <p15:guide id="5" pos="61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C2547-0B26-4181-9958-0F74634B97A1}" type="datetime1">
              <a:rPr lang="de-CH" noProof="0" smtClean="0"/>
              <a:t>09.06.2025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Center </a:t>
            </a:r>
            <a:r>
              <a:rPr lang="de-DE" dirty="0" err="1"/>
              <a:t>for</a:t>
            </a:r>
            <a:r>
              <a:rPr lang="de-DE" dirty="0"/>
              <a:t> Project-</a:t>
            </a:r>
            <a:r>
              <a:rPr lang="de-DE" dirty="0" err="1"/>
              <a:t>Based</a:t>
            </a:r>
            <a:r>
              <a:rPr lang="de-DE" dirty="0"/>
              <a:t> Learning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1412874"/>
            <a:ext cx="10728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943852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33879-9C0F-4F94-919F-30B833E8871A}" type="datetime1">
              <a:rPr lang="de-CH" noProof="0" smtClean="0"/>
              <a:t>09.06.2025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Center </a:t>
            </a:r>
            <a:r>
              <a:rPr lang="de-DE" dirty="0" err="1"/>
              <a:t>for</a:t>
            </a:r>
            <a:r>
              <a:rPr lang="de-DE" dirty="0"/>
              <a:t> Project-</a:t>
            </a:r>
            <a:r>
              <a:rPr lang="de-DE" dirty="0" err="1"/>
              <a:t>Based</a:t>
            </a:r>
            <a:r>
              <a:rPr lang="de-DE" dirty="0"/>
              <a:t> Learning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5941150-30DE-48F5-9038-0E82CD18DE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7" y="260350"/>
            <a:ext cx="10728000" cy="6012524"/>
          </a:xfrm>
        </p:spPr>
        <p:txBody>
          <a:bodyPr tIns="216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842048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4163" y="1412875"/>
            <a:ext cx="5256000" cy="4860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F82BE-DF56-4719-B180-C3B0D509F71F}" type="datetime1">
              <a:rPr lang="de-CH" noProof="0" smtClean="0"/>
              <a:t>09.06.2025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Center </a:t>
            </a:r>
            <a:r>
              <a:rPr lang="de-DE" dirty="0" err="1"/>
              <a:t>for</a:t>
            </a:r>
            <a:r>
              <a:rPr lang="de-DE" dirty="0"/>
              <a:t> Project-</a:t>
            </a:r>
            <a:r>
              <a:rPr lang="de-DE" dirty="0" err="1"/>
              <a:t>Based</a:t>
            </a:r>
            <a:r>
              <a:rPr lang="de-DE" dirty="0"/>
              <a:t> Learning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040000" cy="4860000"/>
          </a:xfrm>
        </p:spPr>
        <p:txBody>
          <a:bodyPr tIns="162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99639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5121800"/>
            <a:ext cx="5255999" cy="1152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9425-7348-43E2-B0E9-6A2A48F5FA8A}" type="datetime1">
              <a:rPr lang="de-CH" noProof="0" smtClean="0"/>
              <a:t>09.06.2025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Center </a:t>
            </a:r>
            <a:r>
              <a:rPr lang="de-DE" dirty="0" err="1"/>
              <a:t>for</a:t>
            </a:r>
            <a:r>
              <a:rPr lang="de-DE" dirty="0"/>
              <a:t> Project-</a:t>
            </a:r>
            <a:r>
              <a:rPr lang="de-DE" dirty="0" err="1"/>
              <a:t>Based</a:t>
            </a:r>
            <a:r>
              <a:rPr lang="de-DE" dirty="0"/>
              <a:t> Learning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1AAB6914-2518-430D-BF4C-14EA51B6141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4162" y="1412875"/>
            <a:ext cx="5256000" cy="3420000"/>
          </a:xfrm>
        </p:spPr>
        <p:txBody>
          <a:bodyPr tIns="90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5092EEFB-079B-4C38-A665-E52B9837601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204162" y="5121800"/>
            <a:ext cx="5256001" cy="1152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1085750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6" y="4166439"/>
            <a:ext cx="10728327" cy="212440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82B2-018B-4FD3-AD95-2F64EDE0E9D6}" type="datetime1">
              <a:rPr lang="de-CH" noProof="0" smtClean="0"/>
              <a:t>09.06.2025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Center </a:t>
            </a:r>
            <a:r>
              <a:rPr lang="de-DE" dirty="0" err="1"/>
              <a:t>for</a:t>
            </a:r>
            <a:r>
              <a:rPr lang="de-DE" dirty="0"/>
              <a:t> Project-</a:t>
            </a:r>
            <a:r>
              <a:rPr lang="de-DE" dirty="0" err="1"/>
              <a:t>Based</a:t>
            </a:r>
            <a:r>
              <a:rPr lang="de-DE" dirty="0"/>
              <a:t> Learning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21A3BAE-B19D-4390-B4A5-2C8A2CC87C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838" y="1412875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13" name="Bildplatzhalter 10">
            <a:extLst>
              <a:ext uri="{FF2B5EF4-FFF2-40B4-BE49-F238E27FC236}">
                <a16:creationId xmlns:a16="http://schemas.microsoft.com/office/drawing/2014/main" id="{36793346-BF6B-42A8-ADE0-3AA3DC3B239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40162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14" name="Bildplatzhalter 10">
            <a:extLst>
              <a:ext uri="{FF2B5EF4-FFF2-40B4-BE49-F238E27FC236}">
                <a16:creationId xmlns:a16="http://schemas.microsoft.com/office/drawing/2014/main" id="{FE637F68-618E-43EB-B240-4BFA26852FC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5999" y="1414800"/>
            <a:ext cx="3420000" cy="2484000"/>
          </a:xfrm>
        </p:spPr>
        <p:txBody>
          <a:bodyPr tIns="36000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52988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"/>
          </a:xfrm>
        </p:spPr>
        <p:txBody>
          <a:bodyPr/>
          <a:lstStyle>
            <a:lvl1pPr marL="0" indent="0">
              <a:buNone/>
              <a:defRPr b="1"/>
            </a:lvl1pPr>
            <a:lvl2pPr marL="266700" indent="0">
              <a:buNone/>
              <a:defRPr b="1"/>
            </a:lvl2pPr>
            <a:lvl3pPr marL="538163" indent="0">
              <a:buNone/>
              <a:defRPr b="1"/>
            </a:lvl3pPr>
            <a:lvl4pPr marL="804862" indent="0">
              <a:buNone/>
              <a:defRPr b="1"/>
            </a:lvl4pPr>
            <a:lvl5pPr marL="1076325" indent="0">
              <a:buNone/>
              <a:defRPr b="1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0FED0-443D-411A-B8E4-0668A8890EE3}" type="datetime1">
              <a:rPr lang="de-CH" noProof="0" smtClean="0"/>
              <a:t>09.06.2025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Center </a:t>
            </a:r>
            <a:r>
              <a:rPr lang="de-DE" dirty="0" err="1"/>
              <a:t>for</a:t>
            </a:r>
            <a:r>
              <a:rPr lang="de-DE" dirty="0"/>
              <a:t> Project-</a:t>
            </a:r>
            <a:r>
              <a:rPr lang="de-DE" dirty="0" err="1"/>
              <a:t>Based</a:t>
            </a:r>
            <a:r>
              <a:rPr lang="de-DE" dirty="0"/>
              <a:t> Learning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9" name="Tabellenplatzhalter 8">
            <a:extLst>
              <a:ext uri="{FF2B5EF4-FFF2-40B4-BE49-F238E27FC236}">
                <a16:creationId xmlns:a16="http://schemas.microsoft.com/office/drawing/2014/main" id="{A1D947E6-CC00-458E-BDE1-B0877E30333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31838" y="2061398"/>
            <a:ext cx="10728325" cy="4212401"/>
          </a:xfrm>
        </p:spPr>
        <p:txBody>
          <a:bodyPr tIns="1260000"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fr-FR" noProof="0"/>
              <a:t>Cliquez sur l'icône pour ajouter un tableau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28661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394B20FF-3667-40DF-92A1-C6CF3BBCA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2135492"/>
            <a:ext cx="10728325" cy="396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540000" indent="0">
              <a:buNone/>
              <a:defRPr>
                <a:solidFill>
                  <a:schemeClr val="bg1"/>
                </a:solidFill>
              </a:defRPr>
            </a:lvl3pPr>
            <a:lvl4pPr marL="808537" indent="0">
              <a:buNone/>
              <a:defRPr>
                <a:solidFill>
                  <a:schemeClr val="bg1"/>
                </a:solidFill>
              </a:defRPr>
            </a:lvl4pPr>
            <a:lvl5pPr marL="10800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1" name="Bildplatzhalter 8">
            <a:extLst>
              <a:ext uri="{FF2B5EF4-FFF2-40B4-BE49-F238E27FC236}">
                <a16:creationId xmlns:a16="http://schemas.microsoft.com/office/drawing/2014/main" id="{794484F1-3B7F-46CE-AD0B-2310A557A9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F900572E-A73E-42BE-96FA-38ADC4E79F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8CB5084E-2CC3-5BAD-7040-55F8091090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39487" y="258896"/>
            <a:ext cx="987832" cy="42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70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698">
          <p15:clr>
            <a:srgbClr val="FBAE40"/>
          </p15:clr>
        </p15:guide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8A01615F-450E-43D0-B554-DA3FBD48DF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0" tIns="0" rIns="5580000" anchor="ctr" anchorCtr="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000" y="2957494"/>
            <a:ext cx="5688000" cy="2268000"/>
          </a:xfrm>
          <a:solidFill>
            <a:schemeClr val="accent6"/>
          </a:solidFill>
        </p:spPr>
        <p:txBody>
          <a:bodyPr lIns="324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9" name="Textplatzhalter 3">
            <a:extLst>
              <a:ext uri="{FF2B5EF4-FFF2-40B4-BE49-F238E27FC236}">
                <a16:creationId xmlns:a16="http://schemas.microsoft.com/office/drawing/2014/main" id="{003A487C-8977-4264-A8A1-D6C1DB6046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5210" y="4639666"/>
            <a:ext cx="4320000" cy="46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3" name="Bildplatzhalter 8">
            <a:extLst>
              <a:ext uri="{FF2B5EF4-FFF2-40B4-BE49-F238E27FC236}">
                <a16:creationId xmlns:a16="http://schemas.microsoft.com/office/drawing/2014/main" id="{E91D3734-CD8F-4F94-A813-570EF31C47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2F99C479-B4E6-E315-3DD5-713EB3E9673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39487" y="258896"/>
            <a:ext cx="987832" cy="42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411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62D94F76-218E-49F2-87F8-05982912ED18}"/>
              </a:ext>
            </a:extLst>
          </p:cNvPr>
          <p:cNvSpPr/>
          <p:nvPr userDrawn="1"/>
        </p:nvSpPr>
        <p:spPr>
          <a:xfrm>
            <a:off x="731838" y="1016000"/>
            <a:ext cx="10728325" cy="5257800"/>
          </a:xfrm>
          <a:prstGeom prst="rect">
            <a:avLst/>
          </a:prstGeom>
          <a:solidFill>
            <a:srgbClr val="8E67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940405"/>
            <a:ext cx="10188000" cy="3420000"/>
          </a:xfrm>
          <a:solidFill>
            <a:schemeClr val="accent3"/>
          </a:solidFill>
          <a:ln>
            <a:noFill/>
          </a:ln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0503E57F-F89F-431B-8D38-7CC97B7C2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4217884"/>
            <a:ext cx="864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2" name="Bildplatzhalter 8">
            <a:extLst>
              <a:ext uri="{FF2B5EF4-FFF2-40B4-BE49-F238E27FC236}">
                <a16:creationId xmlns:a16="http://schemas.microsoft.com/office/drawing/2014/main" id="{1BEB6197-C509-4752-B57E-CEE955F5D92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A3E2D55-2F63-A369-3DBB-DAB7F8B1A62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39487" y="258896"/>
            <a:ext cx="987832" cy="42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069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837" y="1016000"/>
            <a:ext cx="10728326" cy="5256000"/>
          </a:xfrm>
          <a:solidFill>
            <a:schemeClr val="accent6"/>
          </a:solidFill>
          <a:ln>
            <a:noFill/>
          </a:ln>
        </p:spPr>
        <p:txBody>
          <a:bodyPr lIns="324000" tIns="11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E7317F-7892-4B0F-BA41-44765BB93F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8" y="360538"/>
            <a:ext cx="1765565" cy="288000"/>
          </a:xfrm>
          <a:prstGeom prst="rect">
            <a:avLst/>
          </a:prstGeom>
        </p:spPr>
      </p:pic>
      <p:sp>
        <p:nvSpPr>
          <p:cNvPr id="6" name="Textplatzhalter 3">
            <a:extLst>
              <a:ext uri="{FF2B5EF4-FFF2-40B4-BE49-F238E27FC236}">
                <a16:creationId xmlns:a16="http://schemas.microsoft.com/office/drawing/2014/main" id="{5FCAD79B-EF47-46A0-9575-229F3DAA72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5" y="5122625"/>
            <a:ext cx="10044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72236FC6-C8FF-43C1-86B9-BF112345926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E9C52FB-2A1D-D48C-9F04-2C653EC6366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39487" y="258896"/>
            <a:ext cx="987832" cy="42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532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04 – Uni Zür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4">
            <a:extLst>
              <a:ext uri="{FF2B5EF4-FFF2-40B4-BE49-F238E27FC236}">
                <a16:creationId xmlns:a16="http://schemas.microsoft.com/office/drawing/2014/main" id="{EB061823-3F7A-48C8-8477-B410C18AC1B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1838" y="1016000"/>
            <a:ext cx="10728325" cy="5256000"/>
          </a:xfrm>
        </p:spPr>
        <p:txBody>
          <a:bodyPr lIns="5580000" tIns="0" rIns="0" anchor="ctr" anchorCtr="0"/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91294E-BEE7-4DA8-BBC8-88E1A7B07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3538"/>
            <a:ext cx="5904000" cy="2772000"/>
          </a:xfrm>
          <a:solidFill>
            <a:schemeClr val="accent2"/>
          </a:solidFill>
        </p:spPr>
        <p:txBody>
          <a:bodyPr lIns="1080000" tIns="252000" anchor="t" anchorCtr="0"/>
          <a:lstStyle>
            <a:lvl1pPr algn="l"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93E2EDD-B19F-478D-BB03-AD55EC1E8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672" y="228020"/>
            <a:ext cx="3679200" cy="552508"/>
          </a:xfrm>
          <a:prstGeom prst="rect">
            <a:avLst/>
          </a:prstGeom>
        </p:spPr>
      </p:pic>
      <p:sp>
        <p:nvSpPr>
          <p:cNvPr id="7" name="Textplatzhalter 3">
            <a:extLst>
              <a:ext uri="{FF2B5EF4-FFF2-40B4-BE49-F238E27FC236}">
                <a16:creationId xmlns:a16="http://schemas.microsoft.com/office/drawing/2014/main" id="{D364BCB8-820F-4C3A-BA37-7048A4C8D4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8516" y="3860495"/>
            <a:ext cx="4680000" cy="1008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26670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 marL="538163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3pPr>
            <a:lvl4pPr marL="804862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4pPr>
            <a:lvl5pPr marL="1076325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11" name="Bildplatzhalter 8">
            <a:extLst>
              <a:ext uri="{FF2B5EF4-FFF2-40B4-BE49-F238E27FC236}">
                <a16:creationId xmlns:a16="http://schemas.microsoft.com/office/drawing/2014/main" id="{A73913C2-8DFE-4F15-B2DB-2A6D5C26700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200163" y="6489088"/>
            <a:ext cx="1260000" cy="180000"/>
          </a:xfrm>
        </p:spPr>
        <p:txBody>
          <a:bodyPr/>
          <a:lstStyle>
            <a:lvl1pPr marL="0" indent="0" algn="l">
              <a:buNone/>
              <a:defRPr sz="700"/>
            </a:lvl1pPr>
          </a:lstStyle>
          <a:p>
            <a:r>
              <a:rPr lang="fr-FR" noProof="0"/>
              <a:t>Cliquez sur l'icône pour ajouter une image</a:t>
            </a:r>
            <a:endParaRPr lang="de-CH" noProof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7583BF5-0A87-6E4D-EB4E-2490C04361A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39487" y="258896"/>
            <a:ext cx="987832" cy="42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257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64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39750" indent="-539750">
              <a:buFont typeface="+mj-lt"/>
              <a:buAutoNum type="arabicPeriod"/>
              <a:defRPr sz="2000"/>
            </a:lvl1pPr>
            <a:lvl2pPr marL="1079500" indent="-539750">
              <a:buFont typeface="+mj-lt"/>
              <a:buAutoNum type="arabicPeriod"/>
              <a:defRPr sz="2000"/>
            </a:lvl2pPr>
            <a:lvl3pPr marL="1612900" indent="-533400">
              <a:buFont typeface="+mj-lt"/>
              <a:buAutoNum type="arabicPeriod"/>
              <a:defRPr sz="2000"/>
            </a:lvl3pPr>
            <a:lvl4pPr marL="2152650" indent="-539750">
              <a:buFont typeface="+mj-lt"/>
              <a:buAutoNum type="arabicPeriod"/>
              <a:defRPr sz="2000"/>
            </a:lvl4pPr>
            <a:lvl5pPr marL="2692400" indent="-539750">
              <a:buFont typeface="+mj-lt"/>
              <a:buAutoNum type="arabicPeriod"/>
              <a:defRPr sz="2000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2D50A-E6CC-4D88-8908-F2129032F4C7}" type="datetime1">
              <a:rPr lang="de-CH" noProof="0" smtClean="0"/>
              <a:t>09.06.2025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Center </a:t>
            </a:r>
            <a:r>
              <a:rPr lang="de-DE" dirty="0" err="1"/>
              <a:t>for</a:t>
            </a:r>
            <a:r>
              <a:rPr lang="de-DE" dirty="0"/>
              <a:t> Project-</a:t>
            </a:r>
            <a:r>
              <a:rPr lang="de-DE" dirty="0" err="1"/>
              <a:t>Based</a:t>
            </a:r>
            <a:r>
              <a:rPr lang="de-DE" dirty="0"/>
              <a:t> Learning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9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de-CH" noProof="0" smtClean="0"/>
              <a:t>09.06.2025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Center </a:t>
            </a:r>
            <a:r>
              <a:rPr lang="de-DE" dirty="0" err="1"/>
              <a:t>for</a:t>
            </a:r>
            <a:r>
              <a:rPr lang="de-DE" dirty="0"/>
              <a:t> Project-</a:t>
            </a:r>
            <a:r>
              <a:rPr lang="de-DE" dirty="0" err="1"/>
              <a:t>Based</a:t>
            </a:r>
            <a:r>
              <a:rPr lang="de-DE" dirty="0"/>
              <a:t> Learning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53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Fuss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de-CH" noProof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D3E2EF-5F98-49EC-BCEA-B215D4992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412875"/>
            <a:ext cx="10728325" cy="3960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1E762-278A-4155-9BEB-7C2CB2386E92}" type="datetime1">
              <a:rPr lang="de-CH" noProof="0" smtClean="0"/>
              <a:t>09.06.2025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Center </a:t>
            </a:r>
            <a:r>
              <a:rPr lang="de-DE" dirty="0" err="1"/>
              <a:t>for</a:t>
            </a:r>
            <a:r>
              <a:rPr lang="de-DE" dirty="0"/>
              <a:t> Project-</a:t>
            </a:r>
            <a:r>
              <a:rPr lang="de-DE" dirty="0" err="1"/>
              <a:t>Based</a:t>
            </a:r>
            <a:r>
              <a:rPr lang="de-DE" dirty="0"/>
              <a:t> Learning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de-CH" noProof="0" smtClean="0"/>
              <a:t>‹N°›</a:t>
            </a:fld>
            <a:endParaRPr lang="de-CH" noProof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37" y="6507088"/>
            <a:ext cx="984462" cy="162000"/>
          </a:xfrm>
          <a:prstGeom prst="rect">
            <a:avLst/>
          </a:prstGeom>
        </p:spPr>
      </p:pic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F6D94FA-21C6-4AE0-AA4F-3A077810E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836" y="5570135"/>
            <a:ext cx="5364164" cy="721233"/>
          </a:xfrm>
        </p:spPr>
        <p:txBody>
          <a:bodyPr anchor="b" anchorCtr="0"/>
          <a:lstStyle>
            <a:lvl1pPr marL="179388" indent="-179388">
              <a:spcBef>
                <a:spcPts val="0"/>
              </a:spcBef>
              <a:buFont typeface="+mj-lt"/>
              <a:buAutoNum type="arabicPeriod"/>
              <a:defRPr sz="800"/>
            </a:lvl1pPr>
            <a:lvl2pPr marL="266700" indent="0">
              <a:buNone/>
              <a:defRPr sz="800"/>
            </a:lvl2pPr>
            <a:lvl3pPr marL="538163" indent="0">
              <a:buNone/>
              <a:defRPr sz="800"/>
            </a:lvl3pPr>
            <a:lvl4pPr marL="804862" indent="0">
              <a:buNone/>
              <a:defRPr sz="800"/>
            </a:lvl4pPr>
            <a:lvl5pPr marL="1076325" indent="0">
              <a:buNone/>
              <a:defRPr sz="800"/>
            </a:lvl5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6001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46F7F9-CBC8-4641-B12B-7E76FD213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224781"/>
            <a:ext cx="10728325" cy="1260000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de-CH" noProof="0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DB21BA-81C0-43DB-A42C-5F672DBC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C4EAFE7-317E-4912-B75C-DD6945F82242}" type="datetime1">
              <a:rPr lang="de-CH" noProof="0" smtClean="0"/>
              <a:t>09.06.2025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C78786-28C3-4EAB-A3FC-1A4BFA84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Center </a:t>
            </a:r>
            <a:r>
              <a:rPr lang="de-DE" dirty="0" err="1"/>
              <a:t>for</a:t>
            </a:r>
            <a:r>
              <a:rPr lang="de-DE" dirty="0"/>
              <a:t> Project-</a:t>
            </a:r>
            <a:r>
              <a:rPr lang="de-DE" dirty="0" err="1"/>
              <a:t>Based</a:t>
            </a:r>
            <a:r>
              <a:rPr lang="de-DE" dirty="0"/>
              <a:t> Learning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C1D5C1-A4AD-42D4-93B7-D3B71140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‹N°›</a:t>
            </a:fld>
            <a:endParaRPr lang="de-CH" noProof="0"/>
          </a:p>
        </p:txBody>
      </p:sp>
      <p:grpSp>
        <p:nvGrpSpPr>
          <p:cNvPr id="10" name="Grafik 6">
            <a:extLst>
              <a:ext uri="{FF2B5EF4-FFF2-40B4-BE49-F238E27FC236}">
                <a16:creationId xmlns:a16="http://schemas.microsoft.com/office/drawing/2014/main" id="{7F7C476A-2849-4D68-9FA2-3A5CFC13C833}"/>
              </a:ext>
            </a:extLst>
          </p:cNvPr>
          <p:cNvGrpSpPr/>
          <p:nvPr/>
        </p:nvGrpSpPr>
        <p:grpSpPr>
          <a:xfrm>
            <a:off x="731837" y="6507088"/>
            <a:ext cx="984462" cy="162000"/>
            <a:chOff x="731837" y="6507088"/>
            <a:chExt cx="984462" cy="162000"/>
          </a:xfrm>
          <a:solidFill>
            <a:schemeClr val="bg1"/>
          </a:solidFill>
        </p:grpSpPr>
        <p:grpSp>
          <p:nvGrpSpPr>
            <p:cNvPr id="12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266489" y="6555186"/>
              <a:ext cx="197463" cy="110963"/>
              <a:chOff x="1266489" y="6555186"/>
              <a:chExt cx="197463" cy="110963"/>
            </a:xfrm>
            <a:grpFill/>
          </p:grpSpPr>
          <p:sp>
            <p:nvSpPr>
              <p:cNvPr id="13" name="Freihandform: Form 12">
                <a:extLst>
                  <a:ext uri="{FF2B5EF4-FFF2-40B4-BE49-F238E27FC236}">
                    <a16:creationId xmlns:a16="http://schemas.microsoft.com/office/drawing/2014/main" id="{18BB0752-F87C-44D9-A9A5-97AF1DEDA1AE}"/>
                  </a:ext>
                </a:extLst>
              </p:cNvPr>
              <p:cNvSpPr/>
              <p:nvPr/>
            </p:nvSpPr>
            <p:spPr>
              <a:xfrm>
                <a:off x="1266489" y="6556934"/>
                <a:ext cx="95902" cy="109216"/>
              </a:xfrm>
              <a:custGeom>
                <a:avLst/>
                <a:gdLst>
                  <a:gd name="connsiteX0" fmla="*/ 66742 w 95902"/>
                  <a:gd name="connsiteY0" fmla="*/ 65797 h 109216"/>
                  <a:gd name="connsiteX1" fmla="*/ 35339 w 95902"/>
                  <a:gd name="connsiteY1" fmla="*/ 95082 h 109216"/>
                  <a:gd name="connsiteX2" fmla="*/ 15953 w 95902"/>
                  <a:gd name="connsiteY2" fmla="*/ 79537 h 109216"/>
                  <a:gd name="connsiteX3" fmla="*/ 15899 w 95902"/>
                  <a:gd name="connsiteY3" fmla="*/ 76265 h 109216"/>
                  <a:gd name="connsiteX4" fmla="*/ 16896 w 95902"/>
                  <a:gd name="connsiteY4" fmla="*/ 66295 h 109216"/>
                  <a:gd name="connsiteX5" fmla="*/ 30230 w 95902"/>
                  <a:gd name="connsiteY5" fmla="*/ 0 h 109216"/>
                  <a:gd name="connsiteX6" fmla="*/ 30230 w 95902"/>
                  <a:gd name="connsiteY6" fmla="*/ 0 h 109216"/>
                  <a:gd name="connsiteX7" fmla="*/ 14528 w 95902"/>
                  <a:gd name="connsiteY7" fmla="*/ 0 h 109216"/>
                  <a:gd name="connsiteX8" fmla="*/ 1194 w 95902"/>
                  <a:gd name="connsiteY8" fmla="*/ 67791 h 109216"/>
                  <a:gd name="connsiteX9" fmla="*/ 1194 w 95902"/>
                  <a:gd name="connsiteY9" fmla="*/ 68788 h 109216"/>
                  <a:gd name="connsiteX10" fmla="*/ 73 w 95902"/>
                  <a:gd name="connsiteY10" fmla="*/ 78508 h 109216"/>
                  <a:gd name="connsiteX11" fmla="*/ 26638 w 95902"/>
                  <a:gd name="connsiteY11" fmla="*/ 109122 h 109216"/>
                  <a:gd name="connsiteX12" fmla="*/ 29980 w 95902"/>
                  <a:gd name="connsiteY12" fmla="*/ 109163 h 109216"/>
                  <a:gd name="connsiteX13" fmla="*/ 61384 w 95902"/>
                  <a:gd name="connsiteY13" fmla="*/ 96702 h 109216"/>
                  <a:gd name="connsiteX14" fmla="*/ 59265 w 95902"/>
                  <a:gd name="connsiteY14" fmla="*/ 107917 h 109216"/>
                  <a:gd name="connsiteX15" fmla="*/ 59265 w 95902"/>
                  <a:gd name="connsiteY15" fmla="*/ 107917 h 109216"/>
                  <a:gd name="connsiteX16" fmla="*/ 74842 w 95902"/>
                  <a:gd name="connsiteY16" fmla="*/ 107917 h 109216"/>
                  <a:gd name="connsiteX17" fmla="*/ 95902 w 95902"/>
                  <a:gd name="connsiteY17" fmla="*/ 0 h 109216"/>
                  <a:gd name="connsiteX18" fmla="*/ 95902 w 95902"/>
                  <a:gd name="connsiteY18" fmla="*/ 0 h 109216"/>
                  <a:gd name="connsiteX19" fmla="*/ 79951 w 95902"/>
                  <a:gd name="connsiteY19" fmla="*/ 0 h 109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95902" h="109216">
                    <a:moveTo>
                      <a:pt x="66742" y="65797"/>
                    </a:moveTo>
                    <a:cubicBezTo>
                      <a:pt x="65228" y="82115"/>
                      <a:pt x="51723" y="94709"/>
                      <a:pt x="35339" y="95082"/>
                    </a:cubicBezTo>
                    <a:cubicBezTo>
                      <a:pt x="25692" y="96142"/>
                      <a:pt x="17013" y="89183"/>
                      <a:pt x="15953" y="79537"/>
                    </a:cubicBezTo>
                    <a:cubicBezTo>
                      <a:pt x="15833" y="78450"/>
                      <a:pt x="15814" y="77355"/>
                      <a:pt x="15899" y="76265"/>
                    </a:cubicBezTo>
                    <a:cubicBezTo>
                      <a:pt x="15976" y="72921"/>
                      <a:pt x="16309" y="69588"/>
                      <a:pt x="16896" y="66295"/>
                    </a:cubicBezTo>
                    <a:lnTo>
                      <a:pt x="30230" y="0"/>
                    </a:lnTo>
                    <a:lnTo>
                      <a:pt x="30230" y="0"/>
                    </a:lnTo>
                    <a:lnTo>
                      <a:pt x="14528" y="0"/>
                    </a:lnTo>
                    <a:lnTo>
                      <a:pt x="1194" y="67791"/>
                    </a:lnTo>
                    <a:lnTo>
                      <a:pt x="1194" y="68788"/>
                    </a:lnTo>
                    <a:cubicBezTo>
                      <a:pt x="472" y="71978"/>
                      <a:pt x="95" y="75237"/>
                      <a:pt x="73" y="78508"/>
                    </a:cubicBezTo>
                    <a:cubicBezTo>
                      <a:pt x="-1045" y="94298"/>
                      <a:pt x="10848" y="108004"/>
                      <a:pt x="26638" y="109122"/>
                    </a:cubicBezTo>
                    <a:cubicBezTo>
                      <a:pt x="27751" y="109200"/>
                      <a:pt x="28866" y="109214"/>
                      <a:pt x="29980" y="109163"/>
                    </a:cubicBezTo>
                    <a:cubicBezTo>
                      <a:pt x="41760" y="109765"/>
                      <a:pt x="53221" y="105218"/>
                      <a:pt x="61384" y="96702"/>
                    </a:cubicBezTo>
                    <a:lnTo>
                      <a:pt x="59265" y="107917"/>
                    </a:lnTo>
                    <a:lnTo>
                      <a:pt x="59265" y="107917"/>
                    </a:lnTo>
                    <a:lnTo>
                      <a:pt x="74842" y="107917"/>
                    </a:lnTo>
                    <a:lnTo>
                      <a:pt x="95902" y="0"/>
                    </a:lnTo>
                    <a:lnTo>
                      <a:pt x="95902" y="0"/>
                    </a:lnTo>
                    <a:lnTo>
                      <a:pt x="79951" y="0"/>
                    </a:lnTo>
                    <a:close/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4" name="Freihandform: Form 13">
                <a:extLst>
                  <a:ext uri="{FF2B5EF4-FFF2-40B4-BE49-F238E27FC236}">
                    <a16:creationId xmlns:a16="http://schemas.microsoft.com/office/drawing/2014/main" id="{ED44DE23-7081-4AC9-BF06-502BEC71C004}"/>
                  </a:ext>
                </a:extLst>
              </p:cNvPr>
              <p:cNvSpPr/>
              <p:nvPr/>
            </p:nvSpPr>
            <p:spPr>
              <a:xfrm>
                <a:off x="1376472" y="6555186"/>
                <a:ext cx="87480" cy="109664"/>
              </a:xfrm>
              <a:custGeom>
                <a:avLst/>
                <a:gdLst>
                  <a:gd name="connsiteX0" fmla="*/ 64302 w 87480"/>
                  <a:gd name="connsiteY0" fmla="*/ 3 h 109664"/>
                  <a:gd name="connsiteX1" fmla="*/ 34518 w 87480"/>
                  <a:gd name="connsiteY1" fmla="*/ 14209 h 109664"/>
                  <a:gd name="connsiteX2" fmla="*/ 36886 w 87480"/>
                  <a:gd name="connsiteY2" fmla="*/ 1747 h 109664"/>
                  <a:gd name="connsiteX3" fmla="*/ 36886 w 87480"/>
                  <a:gd name="connsiteY3" fmla="*/ 1747 h 109664"/>
                  <a:gd name="connsiteX4" fmla="*/ 21434 w 87480"/>
                  <a:gd name="connsiteY4" fmla="*/ 1747 h 109664"/>
                  <a:gd name="connsiteX5" fmla="*/ 0 w 87480"/>
                  <a:gd name="connsiteY5" fmla="*/ 109664 h 109664"/>
                  <a:gd name="connsiteX6" fmla="*/ 0 w 87480"/>
                  <a:gd name="connsiteY6" fmla="*/ 109664 h 109664"/>
                  <a:gd name="connsiteX7" fmla="*/ 15826 w 87480"/>
                  <a:gd name="connsiteY7" fmla="*/ 109664 h 109664"/>
                  <a:gd name="connsiteX8" fmla="*/ 28288 w 87480"/>
                  <a:gd name="connsiteY8" fmla="*/ 43493 h 109664"/>
                  <a:gd name="connsiteX9" fmla="*/ 59940 w 87480"/>
                  <a:gd name="connsiteY9" fmla="*/ 14209 h 109664"/>
                  <a:gd name="connsiteX10" fmla="*/ 75019 w 87480"/>
                  <a:gd name="connsiteY10" fmla="*/ 21810 h 109664"/>
                  <a:gd name="connsiteX11" fmla="*/ 75019 w 87480"/>
                  <a:gd name="connsiteY11" fmla="*/ 21810 h 109664"/>
                  <a:gd name="connsiteX12" fmla="*/ 87480 w 87480"/>
                  <a:gd name="connsiteY12" fmla="*/ 10346 h 109664"/>
                  <a:gd name="connsiteX13" fmla="*/ 87480 w 87480"/>
                  <a:gd name="connsiteY13" fmla="*/ 10346 h 109664"/>
                  <a:gd name="connsiteX14" fmla="*/ 63928 w 87480"/>
                  <a:gd name="connsiteY14" fmla="*/ 252 h 1096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7480" h="109664">
                    <a:moveTo>
                      <a:pt x="64302" y="3"/>
                    </a:moveTo>
                    <a:cubicBezTo>
                      <a:pt x="52709" y="-136"/>
                      <a:pt x="41706" y="5111"/>
                      <a:pt x="34518" y="14209"/>
                    </a:cubicBezTo>
                    <a:lnTo>
                      <a:pt x="36886" y="1747"/>
                    </a:lnTo>
                    <a:lnTo>
                      <a:pt x="36886" y="1747"/>
                    </a:lnTo>
                    <a:lnTo>
                      <a:pt x="21434" y="1747"/>
                    </a:lnTo>
                    <a:lnTo>
                      <a:pt x="0" y="109664"/>
                    </a:lnTo>
                    <a:lnTo>
                      <a:pt x="0" y="109664"/>
                    </a:lnTo>
                    <a:lnTo>
                      <a:pt x="15826" y="109664"/>
                    </a:lnTo>
                    <a:lnTo>
                      <a:pt x="28288" y="43493"/>
                    </a:lnTo>
                    <a:cubicBezTo>
                      <a:pt x="30515" y="27438"/>
                      <a:pt x="43760" y="15183"/>
                      <a:pt x="59940" y="14209"/>
                    </a:cubicBezTo>
                    <a:cubicBezTo>
                      <a:pt x="65919" y="14072"/>
                      <a:pt x="71573" y="16922"/>
                      <a:pt x="75019" y="21810"/>
                    </a:cubicBezTo>
                    <a:lnTo>
                      <a:pt x="75019" y="21810"/>
                    </a:lnTo>
                    <a:lnTo>
                      <a:pt x="87480" y="10346"/>
                    </a:lnTo>
                    <a:lnTo>
                      <a:pt x="87480" y="10346"/>
                    </a:lnTo>
                    <a:cubicBezTo>
                      <a:pt x="81552" y="3603"/>
                      <a:pt x="72899" y="-105"/>
                      <a:pt x="63928" y="2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15" name="Freihandform: Form 14">
              <a:extLst>
                <a:ext uri="{FF2B5EF4-FFF2-40B4-BE49-F238E27FC236}">
                  <a16:creationId xmlns:a16="http://schemas.microsoft.com/office/drawing/2014/main" id="{18C24FD2-AEE2-43CA-8EB3-8E646C2E5E46}"/>
                </a:ext>
              </a:extLst>
            </p:cNvPr>
            <p:cNvSpPr/>
            <p:nvPr/>
          </p:nvSpPr>
          <p:spPr>
            <a:xfrm>
              <a:off x="1159517" y="6556560"/>
              <a:ext cx="96452" cy="108166"/>
            </a:xfrm>
            <a:custGeom>
              <a:avLst/>
              <a:gdLst>
                <a:gd name="connsiteX0" fmla="*/ 23303 w 96452"/>
                <a:gd name="connsiteY0" fmla="*/ 0 h 108166"/>
                <a:gd name="connsiteX1" fmla="*/ 20562 w 96452"/>
                <a:gd name="connsiteY1" fmla="*/ 13708 h 108166"/>
                <a:gd name="connsiteX2" fmla="*/ 20562 w 96452"/>
                <a:gd name="connsiteY2" fmla="*/ 13957 h 108166"/>
                <a:gd name="connsiteX3" fmla="*/ 74271 w 96452"/>
                <a:gd name="connsiteY3" fmla="*/ 13957 h 108166"/>
                <a:gd name="connsiteX4" fmla="*/ 2742 w 96452"/>
                <a:gd name="connsiteY4" fmla="*/ 94957 h 108166"/>
                <a:gd name="connsiteX5" fmla="*/ 2617 w 96452"/>
                <a:gd name="connsiteY5" fmla="*/ 94957 h 108166"/>
                <a:gd name="connsiteX6" fmla="*/ 0 w 96452"/>
                <a:gd name="connsiteY6" fmla="*/ 108166 h 108166"/>
                <a:gd name="connsiteX7" fmla="*/ 76265 w 96452"/>
                <a:gd name="connsiteY7" fmla="*/ 108166 h 108166"/>
                <a:gd name="connsiteX8" fmla="*/ 79006 w 96452"/>
                <a:gd name="connsiteY8" fmla="*/ 94209 h 108166"/>
                <a:gd name="connsiteX9" fmla="*/ 21932 w 96452"/>
                <a:gd name="connsiteY9" fmla="*/ 94209 h 108166"/>
                <a:gd name="connsiteX10" fmla="*/ 93835 w 96452"/>
                <a:gd name="connsiteY10" fmla="*/ 13209 h 108166"/>
                <a:gd name="connsiteX11" fmla="*/ 93835 w 96452"/>
                <a:gd name="connsiteY11" fmla="*/ 13209 h 108166"/>
                <a:gd name="connsiteX12" fmla="*/ 96452 w 96452"/>
                <a:gd name="connsiteY12" fmla="*/ 0 h 108166"/>
                <a:gd name="connsiteX13" fmla="*/ 23303 w 96452"/>
                <a:gd name="connsiteY13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6452" h="108166">
                  <a:moveTo>
                    <a:pt x="23303" y="0"/>
                  </a:moveTo>
                  <a:lnTo>
                    <a:pt x="20562" y="13708"/>
                  </a:lnTo>
                  <a:lnTo>
                    <a:pt x="20562" y="13957"/>
                  </a:lnTo>
                  <a:lnTo>
                    <a:pt x="74271" y="13957"/>
                  </a:lnTo>
                  <a:lnTo>
                    <a:pt x="2742" y="94957"/>
                  </a:lnTo>
                  <a:lnTo>
                    <a:pt x="2617" y="94957"/>
                  </a:lnTo>
                  <a:lnTo>
                    <a:pt x="0" y="108166"/>
                  </a:lnTo>
                  <a:lnTo>
                    <a:pt x="76265" y="108166"/>
                  </a:lnTo>
                  <a:lnTo>
                    <a:pt x="79006" y="94209"/>
                  </a:lnTo>
                  <a:lnTo>
                    <a:pt x="21932" y="94209"/>
                  </a:lnTo>
                  <a:lnTo>
                    <a:pt x="93835" y="13209"/>
                  </a:lnTo>
                  <a:lnTo>
                    <a:pt x="93835" y="13209"/>
                  </a:lnTo>
                  <a:lnTo>
                    <a:pt x="96452" y="0"/>
                  </a:lnTo>
                  <a:lnTo>
                    <a:pt x="2330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16" name="Freihandform: Form 15">
              <a:extLst>
                <a:ext uri="{FF2B5EF4-FFF2-40B4-BE49-F238E27FC236}">
                  <a16:creationId xmlns:a16="http://schemas.microsoft.com/office/drawing/2014/main" id="{AEE7F6F4-4D2C-45B3-A061-9606B2BD36A7}"/>
                </a:ext>
              </a:extLst>
            </p:cNvPr>
            <p:cNvSpPr/>
            <p:nvPr/>
          </p:nvSpPr>
          <p:spPr>
            <a:xfrm>
              <a:off x="1466445" y="6556560"/>
              <a:ext cx="37259" cy="108166"/>
            </a:xfrm>
            <a:custGeom>
              <a:avLst/>
              <a:gdLst>
                <a:gd name="connsiteX0" fmla="*/ 21683 w 37259"/>
                <a:gd name="connsiteY0" fmla="*/ 0 h 108166"/>
                <a:gd name="connsiteX1" fmla="*/ 0 w 37259"/>
                <a:gd name="connsiteY1" fmla="*/ 107917 h 108166"/>
                <a:gd name="connsiteX2" fmla="*/ 0 w 37259"/>
                <a:gd name="connsiteY2" fmla="*/ 108166 h 108166"/>
                <a:gd name="connsiteX3" fmla="*/ 15702 w 37259"/>
                <a:gd name="connsiteY3" fmla="*/ 108166 h 108166"/>
                <a:gd name="connsiteX4" fmla="*/ 37260 w 37259"/>
                <a:gd name="connsiteY4" fmla="*/ 0 h 108166"/>
                <a:gd name="connsiteX5" fmla="*/ 21683 w 37259"/>
                <a:gd name="connsiteY5" fmla="*/ 0 h 108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259" h="108166">
                  <a:moveTo>
                    <a:pt x="21683" y="0"/>
                  </a:moveTo>
                  <a:lnTo>
                    <a:pt x="0" y="107917"/>
                  </a:lnTo>
                  <a:lnTo>
                    <a:pt x="0" y="108166"/>
                  </a:lnTo>
                  <a:lnTo>
                    <a:pt x="15702" y="108166"/>
                  </a:lnTo>
                  <a:lnTo>
                    <a:pt x="37260" y="0"/>
                  </a:lnTo>
                  <a:lnTo>
                    <a:pt x="21683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grpSp>
          <p:nvGrpSpPr>
            <p:cNvPr id="17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GrpSpPr/>
            <p:nvPr/>
          </p:nvGrpSpPr>
          <p:grpSpPr>
            <a:xfrm>
              <a:off x="1518879" y="6507337"/>
              <a:ext cx="191395" cy="158803"/>
              <a:chOff x="1518879" y="6507337"/>
              <a:chExt cx="191395" cy="158803"/>
            </a:xfrm>
            <a:grpFill/>
          </p:grpSpPr>
          <p:sp>
            <p:nvSpPr>
              <p:cNvPr id="18" name="Freihandform: Form 17">
                <a:extLst>
                  <a:ext uri="{FF2B5EF4-FFF2-40B4-BE49-F238E27FC236}">
                    <a16:creationId xmlns:a16="http://schemas.microsoft.com/office/drawing/2014/main" id="{B2186F78-5D28-4695-8B1C-5A3F1A53AAB3}"/>
                  </a:ext>
                </a:extLst>
              </p:cNvPr>
              <p:cNvSpPr/>
              <p:nvPr/>
            </p:nvSpPr>
            <p:spPr>
              <a:xfrm>
                <a:off x="1614114" y="6507337"/>
                <a:ext cx="96160" cy="157638"/>
              </a:xfrm>
              <a:custGeom>
                <a:avLst/>
                <a:gdLst>
                  <a:gd name="connsiteX0" fmla="*/ 66046 w 96160"/>
                  <a:gd name="connsiteY0" fmla="*/ 47852 h 157638"/>
                  <a:gd name="connsiteX1" fmla="*/ 35142 w 96160"/>
                  <a:gd name="connsiteY1" fmla="*/ 60314 h 157638"/>
                  <a:gd name="connsiteX2" fmla="*/ 47603 w 96160"/>
                  <a:gd name="connsiteY2" fmla="*/ 0 h 157638"/>
                  <a:gd name="connsiteX3" fmla="*/ 31652 w 96160"/>
                  <a:gd name="connsiteY3" fmla="*/ 0 h 157638"/>
                  <a:gd name="connsiteX4" fmla="*/ 0 w 96160"/>
                  <a:gd name="connsiteY4" fmla="*/ 157389 h 157638"/>
                  <a:gd name="connsiteX5" fmla="*/ 15701 w 96160"/>
                  <a:gd name="connsiteY5" fmla="*/ 157389 h 157638"/>
                  <a:gd name="connsiteX6" fmla="*/ 28911 w 96160"/>
                  <a:gd name="connsiteY6" fmla="*/ 91218 h 157638"/>
                  <a:gd name="connsiteX7" fmla="*/ 60563 w 96160"/>
                  <a:gd name="connsiteY7" fmla="*/ 62058 h 157638"/>
                  <a:gd name="connsiteX8" fmla="*/ 79837 w 96160"/>
                  <a:gd name="connsiteY8" fmla="*/ 77742 h 157638"/>
                  <a:gd name="connsiteX9" fmla="*/ 79878 w 96160"/>
                  <a:gd name="connsiteY9" fmla="*/ 80875 h 157638"/>
                  <a:gd name="connsiteX10" fmla="*/ 78757 w 96160"/>
                  <a:gd name="connsiteY10" fmla="*/ 90969 h 157638"/>
                  <a:gd name="connsiteX11" fmla="*/ 65423 w 96160"/>
                  <a:gd name="connsiteY11" fmla="*/ 157638 h 157638"/>
                  <a:gd name="connsiteX12" fmla="*/ 81125 w 96160"/>
                  <a:gd name="connsiteY12" fmla="*/ 157638 h 157638"/>
                  <a:gd name="connsiteX13" fmla="*/ 94957 w 96160"/>
                  <a:gd name="connsiteY13" fmla="*/ 89474 h 157638"/>
                  <a:gd name="connsiteX14" fmla="*/ 96078 w 96160"/>
                  <a:gd name="connsiteY14" fmla="*/ 78757 h 157638"/>
                  <a:gd name="connsiteX15" fmla="*/ 69522 w 96160"/>
                  <a:gd name="connsiteY15" fmla="*/ 47902 h 157638"/>
                  <a:gd name="connsiteX16" fmla="*/ 66046 w 96160"/>
                  <a:gd name="connsiteY16" fmla="*/ 47852 h 1576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96160" h="157638">
                    <a:moveTo>
                      <a:pt x="66046" y="47852"/>
                    </a:moveTo>
                    <a:cubicBezTo>
                      <a:pt x="54431" y="47363"/>
                      <a:pt x="43168" y="51904"/>
                      <a:pt x="35142" y="60314"/>
                    </a:cubicBezTo>
                    <a:lnTo>
                      <a:pt x="47603" y="0"/>
                    </a:lnTo>
                    <a:lnTo>
                      <a:pt x="31652" y="0"/>
                    </a:lnTo>
                    <a:lnTo>
                      <a:pt x="0" y="157389"/>
                    </a:lnTo>
                    <a:lnTo>
                      <a:pt x="15701" y="157389"/>
                    </a:lnTo>
                    <a:lnTo>
                      <a:pt x="28911" y="91218"/>
                    </a:lnTo>
                    <a:cubicBezTo>
                      <a:pt x="30603" y="74910"/>
                      <a:pt x="44170" y="62411"/>
                      <a:pt x="60563" y="62058"/>
                    </a:cubicBezTo>
                    <a:cubicBezTo>
                      <a:pt x="70216" y="61067"/>
                      <a:pt x="78845" y="68088"/>
                      <a:pt x="79837" y="77742"/>
                    </a:cubicBezTo>
                    <a:cubicBezTo>
                      <a:pt x="79945" y="78783"/>
                      <a:pt x="79958" y="79832"/>
                      <a:pt x="79878" y="80875"/>
                    </a:cubicBezTo>
                    <a:cubicBezTo>
                      <a:pt x="79822" y="84268"/>
                      <a:pt x="79446" y="87647"/>
                      <a:pt x="78757" y="90969"/>
                    </a:cubicBezTo>
                    <a:lnTo>
                      <a:pt x="65423" y="157638"/>
                    </a:lnTo>
                    <a:lnTo>
                      <a:pt x="81125" y="157638"/>
                    </a:lnTo>
                    <a:lnTo>
                      <a:pt x="94957" y="89474"/>
                    </a:lnTo>
                    <a:cubicBezTo>
                      <a:pt x="95657" y="85943"/>
                      <a:pt x="96034" y="82356"/>
                      <a:pt x="96078" y="78757"/>
                    </a:cubicBezTo>
                    <a:cubicBezTo>
                      <a:pt x="97265" y="62903"/>
                      <a:pt x="85375" y="49089"/>
                      <a:pt x="69522" y="47902"/>
                    </a:cubicBezTo>
                    <a:cubicBezTo>
                      <a:pt x="68365" y="47815"/>
                      <a:pt x="67205" y="47799"/>
                      <a:pt x="66046" y="47852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  <p:sp>
            <p:nvSpPr>
              <p:cNvPr id="19" name="Freihandform: Form 18">
                <a:extLst>
                  <a:ext uri="{FF2B5EF4-FFF2-40B4-BE49-F238E27FC236}">
                    <a16:creationId xmlns:a16="http://schemas.microsoft.com/office/drawing/2014/main" id="{1FE5475E-83C3-4BE3-BBF1-FAE9A6986B3F}"/>
                  </a:ext>
                </a:extLst>
              </p:cNvPr>
              <p:cNvSpPr/>
              <p:nvPr/>
            </p:nvSpPr>
            <p:spPr>
              <a:xfrm>
                <a:off x="1518879" y="6555189"/>
                <a:ext cx="87882" cy="110951"/>
              </a:xfrm>
              <a:custGeom>
                <a:avLst/>
                <a:gdLst>
                  <a:gd name="connsiteX0" fmla="*/ 56853 w 87882"/>
                  <a:gd name="connsiteY0" fmla="*/ 0 h 110951"/>
                  <a:gd name="connsiteX1" fmla="*/ 1649 w 87882"/>
                  <a:gd name="connsiteY1" fmla="*/ 55329 h 110951"/>
                  <a:gd name="connsiteX2" fmla="*/ 153 w 87882"/>
                  <a:gd name="connsiteY2" fmla="*/ 71903 h 110951"/>
                  <a:gd name="connsiteX3" fmla="*/ 32484 w 87882"/>
                  <a:gd name="connsiteY3" fmla="*/ 110801 h 110951"/>
                  <a:gd name="connsiteX4" fmla="*/ 37538 w 87882"/>
                  <a:gd name="connsiteY4" fmla="*/ 110908 h 110951"/>
                  <a:gd name="connsiteX5" fmla="*/ 73552 w 87882"/>
                  <a:gd name="connsiteY5" fmla="*/ 95705 h 110951"/>
                  <a:gd name="connsiteX6" fmla="*/ 73552 w 87882"/>
                  <a:gd name="connsiteY6" fmla="*/ 95705 h 110951"/>
                  <a:gd name="connsiteX7" fmla="*/ 64455 w 87882"/>
                  <a:gd name="connsiteY7" fmla="*/ 84614 h 110951"/>
                  <a:gd name="connsiteX8" fmla="*/ 64455 w 87882"/>
                  <a:gd name="connsiteY8" fmla="*/ 84614 h 110951"/>
                  <a:gd name="connsiteX9" fmla="*/ 64455 w 87882"/>
                  <a:gd name="connsiteY9" fmla="*/ 84614 h 110951"/>
                  <a:gd name="connsiteX10" fmla="*/ 38535 w 87882"/>
                  <a:gd name="connsiteY10" fmla="*/ 97075 h 110951"/>
                  <a:gd name="connsiteX11" fmla="*/ 15233 w 87882"/>
                  <a:gd name="connsiteY11" fmla="*/ 75551 h 110951"/>
                  <a:gd name="connsiteX12" fmla="*/ 15356 w 87882"/>
                  <a:gd name="connsiteY12" fmla="*/ 72152 h 110951"/>
                  <a:gd name="connsiteX13" fmla="*/ 17101 w 87882"/>
                  <a:gd name="connsiteY13" fmla="*/ 55952 h 110951"/>
                  <a:gd name="connsiteX14" fmla="*/ 31058 w 87882"/>
                  <a:gd name="connsiteY14" fmla="*/ 25048 h 110951"/>
                  <a:gd name="connsiteX15" fmla="*/ 55233 w 87882"/>
                  <a:gd name="connsiteY15" fmla="*/ 14206 h 110951"/>
                  <a:gd name="connsiteX16" fmla="*/ 76293 w 87882"/>
                  <a:gd name="connsiteY16" fmla="*/ 26668 h 110951"/>
                  <a:gd name="connsiteX17" fmla="*/ 76293 w 87882"/>
                  <a:gd name="connsiteY17" fmla="*/ 26668 h 110951"/>
                  <a:gd name="connsiteX18" fmla="*/ 87883 w 87882"/>
                  <a:gd name="connsiteY18" fmla="*/ 16823 h 110951"/>
                  <a:gd name="connsiteX19" fmla="*/ 87883 w 87882"/>
                  <a:gd name="connsiteY19" fmla="*/ 16823 h 110951"/>
                  <a:gd name="connsiteX20" fmla="*/ 56729 w 87882"/>
                  <a:gd name="connsiteY20" fmla="*/ 748 h 110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7882" h="110951">
                    <a:moveTo>
                      <a:pt x="56853" y="0"/>
                    </a:moveTo>
                    <a:cubicBezTo>
                      <a:pt x="28192" y="0"/>
                      <a:pt x="8129" y="20188"/>
                      <a:pt x="1649" y="55329"/>
                    </a:cubicBezTo>
                    <a:cubicBezTo>
                      <a:pt x="671" y="60800"/>
                      <a:pt x="170" y="66345"/>
                      <a:pt x="153" y="71903"/>
                    </a:cubicBezTo>
                    <a:cubicBezTo>
                      <a:pt x="-1660" y="91572"/>
                      <a:pt x="12814" y="108987"/>
                      <a:pt x="32484" y="110801"/>
                    </a:cubicBezTo>
                    <a:cubicBezTo>
                      <a:pt x="34163" y="110955"/>
                      <a:pt x="35853" y="110991"/>
                      <a:pt x="37538" y="110908"/>
                    </a:cubicBezTo>
                    <a:cubicBezTo>
                      <a:pt x="51112" y="110955"/>
                      <a:pt x="64118" y="105465"/>
                      <a:pt x="73552" y="95705"/>
                    </a:cubicBezTo>
                    <a:lnTo>
                      <a:pt x="73552" y="95705"/>
                    </a:lnTo>
                    <a:lnTo>
                      <a:pt x="64455" y="84614"/>
                    </a:lnTo>
                    <a:lnTo>
                      <a:pt x="64455" y="84614"/>
                    </a:lnTo>
                    <a:lnTo>
                      <a:pt x="64455" y="84614"/>
                    </a:lnTo>
                    <a:cubicBezTo>
                      <a:pt x="58138" y="92466"/>
                      <a:pt x="48613" y="97045"/>
                      <a:pt x="38535" y="97075"/>
                    </a:cubicBezTo>
                    <a:cubicBezTo>
                      <a:pt x="26157" y="97566"/>
                      <a:pt x="15724" y="87929"/>
                      <a:pt x="15233" y="75551"/>
                    </a:cubicBezTo>
                    <a:cubicBezTo>
                      <a:pt x="15188" y="74416"/>
                      <a:pt x="15229" y="73280"/>
                      <a:pt x="15356" y="72152"/>
                    </a:cubicBezTo>
                    <a:cubicBezTo>
                      <a:pt x="15424" y="66709"/>
                      <a:pt x="16008" y="61285"/>
                      <a:pt x="17101" y="55952"/>
                    </a:cubicBezTo>
                    <a:cubicBezTo>
                      <a:pt x="18838" y="44568"/>
                      <a:pt x="23666" y="33878"/>
                      <a:pt x="31058" y="25048"/>
                    </a:cubicBezTo>
                    <a:cubicBezTo>
                      <a:pt x="37213" y="18167"/>
                      <a:pt x="46002" y="14225"/>
                      <a:pt x="55233" y="14206"/>
                    </a:cubicBezTo>
                    <a:cubicBezTo>
                      <a:pt x="64085" y="13892"/>
                      <a:pt x="72308" y="18758"/>
                      <a:pt x="76293" y="26668"/>
                    </a:cubicBezTo>
                    <a:lnTo>
                      <a:pt x="76293" y="26668"/>
                    </a:lnTo>
                    <a:lnTo>
                      <a:pt x="87883" y="16823"/>
                    </a:lnTo>
                    <a:lnTo>
                      <a:pt x="87883" y="16823"/>
                    </a:lnTo>
                    <a:cubicBezTo>
                      <a:pt x="81104" y="6298"/>
                      <a:pt x="69235" y="174"/>
                      <a:pt x="56729" y="748"/>
                    </a:cubicBezTo>
                  </a:path>
                </a:pathLst>
              </a:custGeom>
              <a:grpFill/>
              <a:ln w="124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CH" noProof="0"/>
              </a:p>
            </p:txBody>
          </p:sp>
        </p:grpSp>
        <p:sp>
          <p:nvSpPr>
            <p:cNvPr id="20" name="Freihandform: Form 19">
              <a:extLst>
                <a:ext uri="{FF2B5EF4-FFF2-40B4-BE49-F238E27FC236}">
                  <a16:creationId xmlns:a16="http://schemas.microsoft.com/office/drawing/2014/main" id="{41B77B6E-E7CB-412B-95AC-A9322C6799BB}"/>
                </a:ext>
              </a:extLst>
            </p:cNvPr>
            <p:cNvSpPr/>
            <p:nvPr/>
          </p:nvSpPr>
          <p:spPr>
            <a:xfrm>
              <a:off x="1493985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1" name="Freihandform: Form 20">
              <a:extLst>
                <a:ext uri="{FF2B5EF4-FFF2-40B4-BE49-F238E27FC236}">
                  <a16:creationId xmlns:a16="http://schemas.microsoft.com/office/drawing/2014/main" id="{832E5C1A-13CE-49A6-B590-B6EAA5F9E1AD}"/>
                </a:ext>
              </a:extLst>
            </p:cNvPr>
            <p:cNvSpPr/>
            <p:nvPr/>
          </p:nvSpPr>
          <p:spPr>
            <a:xfrm>
              <a:off x="1340708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826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826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63AE00B0-780F-4053-8FE9-B7D321217AFF}"/>
                </a:ext>
              </a:extLst>
            </p:cNvPr>
            <p:cNvSpPr/>
            <p:nvPr/>
          </p:nvSpPr>
          <p:spPr>
            <a:xfrm>
              <a:off x="1298712" y="6507088"/>
              <a:ext cx="19689" cy="19689"/>
            </a:xfrm>
            <a:custGeom>
              <a:avLst/>
              <a:gdLst>
                <a:gd name="connsiteX0" fmla="*/ 3988 w 19689"/>
                <a:gd name="connsiteY0" fmla="*/ 0 h 19689"/>
                <a:gd name="connsiteX1" fmla="*/ 0 w 19689"/>
                <a:gd name="connsiteY1" fmla="*/ 19689 h 19689"/>
                <a:gd name="connsiteX2" fmla="*/ 15702 w 19689"/>
                <a:gd name="connsiteY2" fmla="*/ 19689 h 19689"/>
                <a:gd name="connsiteX3" fmla="*/ 19689 w 19689"/>
                <a:gd name="connsiteY3" fmla="*/ 0 h 19689"/>
                <a:gd name="connsiteX4" fmla="*/ 3988 w 19689"/>
                <a:gd name="connsiteY4" fmla="*/ 0 h 1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89" h="19689">
                  <a:moveTo>
                    <a:pt x="3988" y="0"/>
                  </a:moveTo>
                  <a:lnTo>
                    <a:pt x="0" y="19689"/>
                  </a:lnTo>
                  <a:lnTo>
                    <a:pt x="15702" y="19689"/>
                  </a:lnTo>
                  <a:lnTo>
                    <a:pt x="19689" y="0"/>
                  </a:lnTo>
                  <a:lnTo>
                    <a:pt x="3988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  <p:sp>
          <p:nvSpPr>
            <p:cNvPr id="23" name="Freihandform: Form 22">
              <a:extLst>
                <a:ext uri="{FF2B5EF4-FFF2-40B4-BE49-F238E27FC236}">
                  <a16:creationId xmlns:a16="http://schemas.microsoft.com/office/drawing/2014/main" id="{2406CEAF-7399-4CCB-A322-03F0BA2532F5}"/>
                </a:ext>
              </a:extLst>
            </p:cNvPr>
            <p:cNvSpPr/>
            <p:nvPr/>
          </p:nvSpPr>
          <p:spPr>
            <a:xfrm>
              <a:off x="731837" y="6507088"/>
              <a:ext cx="417960" cy="157638"/>
            </a:xfrm>
            <a:custGeom>
              <a:avLst/>
              <a:gdLst>
                <a:gd name="connsiteX0" fmla="*/ 368612 w 417960"/>
                <a:gd name="connsiteY0" fmla="*/ 0 h 157638"/>
                <a:gd name="connsiteX1" fmla="*/ 356151 w 417960"/>
                <a:gd name="connsiteY1" fmla="*/ 61062 h 157638"/>
                <a:gd name="connsiteX2" fmla="*/ 320760 w 417960"/>
                <a:gd name="connsiteY2" fmla="*/ 61062 h 157638"/>
                <a:gd name="connsiteX3" fmla="*/ 333222 w 417960"/>
                <a:gd name="connsiteY3" fmla="*/ 0 h 157638"/>
                <a:gd name="connsiteX4" fmla="*/ 31652 w 417960"/>
                <a:gd name="connsiteY4" fmla="*/ 0 h 157638"/>
                <a:gd name="connsiteX5" fmla="*/ 0 w 417960"/>
                <a:gd name="connsiteY5" fmla="*/ 157638 h 157638"/>
                <a:gd name="connsiteX6" fmla="*/ 120254 w 417960"/>
                <a:gd name="connsiteY6" fmla="*/ 157638 h 157638"/>
                <a:gd name="connsiteX7" fmla="*/ 128105 w 417960"/>
                <a:gd name="connsiteY7" fmla="*/ 118260 h 157638"/>
                <a:gd name="connsiteX8" fmla="*/ 57074 w 417960"/>
                <a:gd name="connsiteY8" fmla="*/ 118260 h 157638"/>
                <a:gd name="connsiteX9" fmla="*/ 61435 w 417960"/>
                <a:gd name="connsiteY9" fmla="*/ 96577 h 157638"/>
                <a:gd name="connsiteX10" fmla="*/ 132342 w 417960"/>
                <a:gd name="connsiteY10" fmla="*/ 96577 h 157638"/>
                <a:gd name="connsiteX11" fmla="*/ 139569 w 417960"/>
                <a:gd name="connsiteY11" fmla="*/ 61062 h 157638"/>
                <a:gd name="connsiteX12" fmla="*/ 68538 w 417960"/>
                <a:gd name="connsiteY12" fmla="*/ 61062 h 157638"/>
                <a:gd name="connsiteX13" fmla="*/ 72900 w 417960"/>
                <a:gd name="connsiteY13" fmla="*/ 39378 h 157638"/>
                <a:gd name="connsiteX14" fmla="*/ 185303 w 417960"/>
                <a:gd name="connsiteY14" fmla="*/ 39378 h 157638"/>
                <a:gd name="connsiteX15" fmla="*/ 161626 w 417960"/>
                <a:gd name="connsiteY15" fmla="*/ 157638 h 157638"/>
                <a:gd name="connsiteX16" fmla="*/ 210849 w 417960"/>
                <a:gd name="connsiteY16" fmla="*/ 157638 h 157638"/>
                <a:gd name="connsiteX17" fmla="*/ 234651 w 417960"/>
                <a:gd name="connsiteY17" fmla="*/ 39378 h 157638"/>
                <a:gd name="connsiteX18" fmla="*/ 276023 w 417960"/>
                <a:gd name="connsiteY18" fmla="*/ 39378 h 157638"/>
                <a:gd name="connsiteX19" fmla="*/ 252222 w 417960"/>
                <a:gd name="connsiteY19" fmla="*/ 157638 h 157638"/>
                <a:gd name="connsiteX20" fmla="*/ 301569 w 417960"/>
                <a:gd name="connsiteY20" fmla="*/ 157638 h 157638"/>
                <a:gd name="connsiteX21" fmla="*/ 313657 w 417960"/>
                <a:gd name="connsiteY21" fmla="*/ 96577 h 157638"/>
                <a:gd name="connsiteX22" fmla="*/ 349172 w 417960"/>
                <a:gd name="connsiteY22" fmla="*/ 96577 h 157638"/>
                <a:gd name="connsiteX23" fmla="*/ 336960 w 417960"/>
                <a:gd name="connsiteY23" fmla="*/ 157638 h 157638"/>
                <a:gd name="connsiteX24" fmla="*/ 386308 w 417960"/>
                <a:gd name="connsiteY24" fmla="*/ 157638 h 157638"/>
                <a:gd name="connsiteX25" fmla="*/ 417960 w 417960"/>
                <a:gd name="connsiteY25" fmla="*/ 0 h 157638"/>
                <a:gd name="connsiteX26" fmla="*/ 368612 w 417960"/>
                <a:gd name="connsiteY26" fmla="*/ 0 h 157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17960" h="157638">
                  <a:moveTo>
                    <a:pt x="368612" y="0"/>
                  </a:moveTo>
                  <a:lnTo>
                    <a:pt x="356151" y="61062"/>
                  </a:lnTo>
                  <a:lnTo>
                    <a:pt x="320760" y="61062"/>
                  </a:lnTo>
                  <a:lnTo>
                    <a:pt x="333222" y="0"/>
                  </a:lnTo>
                  <a:lnTo>
                    <a:pt x="31652" y="0"/>
                  </a:lnTo>
                  <a:lnTo>
                    <a:pt x="0" y="157638"/>
                  </a:lnTo>
                  <a:lnTo>
                    <a:pt x="120254" y="157638"/>
                  </a:lnTo>
                  <a:lnTo>
                    <a:pt x="128105" y="118260"/>
                  </a:lnTo>
                  <a:lnTo>
                    <a:pt x="57074" y="118260"/>
                  </a:lnTo>
                  <a:lnTo>
                    <a:pt x="61435" y="96577"/>
                  </a:lnTo>
                  <a:lnTo>
                    <a:pt x="132342" y="96577"/>
                  </a:lnTo>
                  <a:lnTo>
                    <a:pt x="139569" y="61062"/>
                  </a:lnTo>
                  <a:lnTo>
                    <a:pt x="68538" y="61062"/>
                  </a:lnTo>
                  <a:lnTo>
                    <a:pt x="72900" y="39378"/>
                  </a:lnTo>
                  <a:lnTo>
                    <a:pt x="185303" y="39378"/>
                  </a:lnTo>
                  <a:lnTo>
                    <a:pt x="161626" y="157638"/>
                  </a:lnTo>
                  <a:lnTo>
                    <a:pt x="210849" y="157638"/>
                  </a:lnTo>
                  <a:lnTo>
                    <a:pt x="234651" y="39378"/>
                  </a:lnTo>
                  <a:lnTo>
                    <a:pt x="276023" y="39378"/>
                  </a:lnTo>
                  <a:lnTo>
                    <a:pt x="252222" y="157638"/>
                  </a:lnTo>
                  <a:lnTo>
                    <a:pt x="301569" y="157638"/>
                  </a:lnTo>
                  <a:lnTo>
                    <a:pt x="313657" y="96577"/>
                  </a:lnTo>
                  <a:lnTo>
                    <a:pt x="349172" y="96577"/>
                  </a:lnTo>
                  <a:lnTo>
                    <a:pt x="336960" y="157638"/>
                  </a:lnTo>
                  <a:lnTo>
                    <a:pt x="386308" y="157638"/>
                  </a:lnTo>
                  <a:lnTo>
                    <a:pt x="417960" y="0"/>
                  </a:lnTo>
                  <a:lnTo>
                    <a:pt x="368612" y="0"/>
                  </a:lnTo>
                  <a:close/>
                </a:path>
              </a:pathLst>
            </a:custGeom>
            <a:grpFill/>
            <a:ln w="124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CH" noProof="0"/>
            </a:p>
          </p:txBody>
        </p:sp>
      </p:grpSp>
    </p:spTree>
    <p:extLst>
      <p:ext uri="{BB962C8B-B14F-4D97-AF65-F5344CB8AC3E}">
        <p14:creationId xmlns:p14="http://schemas.microsoft.com/office/powerpoint/2010/main" val="3716835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9CEF804-E58C-481B-A606-7D35AF68F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260351"/>
            <a:ext cx="10728325" cy="90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noProof="0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C6EC0D-393C-42F2-B6A7-B19C9B098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837" y="1412875"/>
            <a:ext cx="10728325" cy="468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 dirty="0"/>
              <a:t>Mastertextformat bearbeiten</a:t>
            </a:r>
          </a:p>
          <a:p>
            <a:pPr lvl="1"/>
            <a:r>
              <a:rPr lang="de-CH" noProof="0" dirty="0"/>
              <a:t>Zweite Ebene</a:t>
            </a:r>
          </a:p>
          <a:p>
            <a:pPr lvl="2"/>
            <a:r>
              <a:rPr lang="de-CH" noProof="0" dirty="0"/>
              <a:t>Dritte Ebene</a:t>
            </a:r>
          </a:p>
          <a:p>
            <a:pPr lvl="3"/>
            <a:r>
              <a:rPr lang="de-CH" noProof="0" dirty="0"/>
              <a:t>Vierte Ebene</a:t>
            </a:r>
          </a:p>
          <a:p>
            <a:pPr lvl="4"/>
            <a:r>
              <a:rPr lang="de-CH" noProof="0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C96E51-36C9-4BEE-A761-33378A0DF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73692" y="6522444"/>
            <a:ext cx="612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4A358CF3-A22A-46C1-A4E5-5810212466EF}" type="datetime1">
              <a:rPr lang="de-CH" noProof="0" smtClean="0"/>
              <a:t>09.06.2025</a:t>
            </a:fld>
            <a:endParaRPr lang="de-CH" noProof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1EC403-6E63-4450-AFDD-66CA49D6CC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171700" y="6522444"/>
            <a:ext cx="54000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 marL="0" algn="l" rtl="0" eaLnBrk="1" latinLnBrk="0" hangingPunct="1">
              <a:spcBef>
                <a:spcPts val="0"/>
              </a:spcBef>
              <a:spcAft>
                <a:spcPts val="0"/>
              </a:spcAft>
            </a:pPr>
            <a:r>
              <a:rPr lang="de-DE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Center 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for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Project-</a:t>
            </a:r>
            <a:r>
              <a:rPr lang="de-DE" sz="1800" kern="12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Based</a:t>
            </a:r>
            <a:r>
              <a:rPr lang="de-DE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 Learning</a:t>
            </a:r>
            <a:endParaRPr lang="en-CH" dirty="0">
              <a:effectLst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FCC57-7DDC-4B2C-A6BE-862DAF9C9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37585" y="6522444"/>
            <a:ext cx="322577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ACA52AF-F19D-405C-AD5F-7D94B96A5CC3}" type="slidenum">
              <a:rPr lang="de-CH" noProof="0" smtClean="0"/>
              <a:pPr/>
              <a:t>‹N°›</a:t>
            </a:fld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60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0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38163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1463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lnSpc>
          <a:spcPct val="100000"/>
        </a:lnSpc>
        <a:spcBef>
          <a:spcPts val="50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61" userDrawn="1">
          <p15:clr>
            <a:srgbClr val="F26B43"/>
          </p15:clr>
        </p15:guide>
        <p15:guide id="3" pos="7219" userDrawn="1">
          <p15:clr>
            <a:srgbClr val="F26B43"/>
          </p15:clr>
        </p15:guide>
        <p15:guide id="4" orient="horz" pos="164" userDrawn="1">
          <p15:clr>
            <a:srgbClr val="F26B43"/>
          </p15:clr>
        </p15:guide>
        <p15:guide id="5" orient="horz" pos="890" userDrawn="1">
          <p15:clr>
            <a:srgbClr val="F26B43"/>
          </p15:clr>
        </p15:guide>
        <p15:guide id="6" orient="horz" pos="4201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platzhalter 18" descr="Ein Bild, das Gebäude, Stadt, Schloss, Turm enthält.&#10;&#10;Automatisch generierte Beschreibung">
            <a:extLst>
              <a:ext uri="{FF2B5EF4-FFF2-40B4-BE49-F238E27FC236}">
                <a16:creationId xmlns:a16="http://schemas.microsoft.com/office/drawing/2014/main" id="{882FF669-564A-4497-A386-BA8B28F256B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" b="461"/>
          <a:stretch>
            <a:fillRect/>
          </a:stretch>
        </p:blipFill>
        <p:spPr/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C1FB292-90C1-439C-8480-EB4116CF2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2233537"/>
            <a:ext cx="6669742" cy="3091497"/>
          </a:xfrm>
        </p:spPr>
        <p:txBody>
          <a:bodyPr/>
          <a:lstStyle/>
          <a:p>
            <a:r>
              <a:rPr lang="en-GB" noProof="0" dirty="0"/>
              <a:t>Keyword Spotting on STM32 L4 board</a:t>
            </a:r>
          </a:p>
        </p:txBody>
      </p:sp>
      <p:sp>
        <p:nvSpPr>
          <p:cNvPr id="2" name="Bildplatzhalter 1">
            <a:extLst>
              <a:ext uri="{FF2B5EF4-FFF2-40B4-BE49-F238E27FC236}">
                <a16:creationId xmlns:a16="http://schemas.microsoft.com/office/drawing/2014/main" id="{11ADABBC-2742-48DB-BA2B-E411F07CEE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171C1F6-869F-40B1-8975-92FF2042F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69550" y="3602082"/>
            <a:ext cx="5734661" cy="1008000"/>
          </a:xfrm>
        </p:spPr>
        <p:txBody>
          <a:bodyPr/>
          <a:lstStyle/>
          <a:p>
            <a:r>
              <a:rPr lang="en-GB" b="1" noProof="0" dirty="0"/>
              <a:t>Ronan Lebas</a:t>
            </a:r>
          </a:p>
          <a:p>
            <a:r>
              <a:rPr lang="en-GB" noProof="0" dirty="0"/>
              <a:t>Machine Learning on Microcontrollers</a:t>
            </a:r>
          </a:p>
          <a:p>
            <a:r>
              <a:rPr lang="en-GB" noProof="0" dirty="0"/>
              <a:t>13. June 2025</a:t>
            </a:r>
          </a:p>
        </p:txBody>
      </p:sp>
    </p:spTree>
    <p:extLst>
      <p:ext uri="{BB962C8B-B14F-4D97-AF65-F5344CB8AC3E}">
        <p14:creationId xmlns:p14="http://schemas.microsoft.com/office/powerpoint/2010/main" val="353616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94193-8335-6175-6488-0DC7D9354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Introduction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DC7E8-CED7-AFEF-6F75-5D91AE1BE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(1-2 slides) - Problem &amp; significance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2FA82-3849-5BFE-4EE8-D25DCC214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en-GB" noProof="0" smtClean="0"/>
              <a:t>09.06.2025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145BF-89FA-D4B3-B955-04ED28C62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 err="1"/>
              <a:t>Center</a:t>
            </a:r>
            <a:r>
              <a:rPr lang="en-GB" noProof="0" dirty="0"/>
              <a:t> for Project-Based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5A35D-3B5B-E5E4-A921-DF0E1497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54306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8E9C1-27C2-795A-7488-3C3EEC2FD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Dataset Selection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B9A43-AD2D-E972-C345-0E64956F3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source and key characteristics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023B3-699E-50FC-F8A2-8620CF81C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en-GB" noProof="0" smtClean="0"/>
              <a:t>09.06.2025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D6EDE-63EE-B7DC-E949-95DD4DF9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 err="1"/>
              <a:t>Center</a:t>
            </a:r>
            <a:r>
              <a:rPr lang="en-GB" noProof="0" dirty="0"/>
              <a:t> for Project-Based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1071B-BA84-DE58-9E47-7E52C9C87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3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701441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E0737-833D-7749-EB99-DB21254EE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&amp; Methodology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6E6BB-4449-D006-8D0F-A153CD718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ML algorithm, training, quantization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2A13F-8CA7-FE10-1ED9-DDB20CD43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en-GB" noProof="0" smtClean="0"/>
              <a:t>09.06.2025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108B7-B99D-0CEE-8CF8-C98E1AC7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 err="1"/>
              <a:t>Center</a:t>
            </a:r>
            <a:r>
              <a:rPr lang="en-GB" noProof="0" dirty="0"/>
              <a:t> for Project-Based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F387C-A48E-E2A9-378B-731927D31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4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3632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595D1-AC2A-C64A-5DD6-B1EC14A4C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Hardware Platform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C201-64A4-F54A-9406-7E395C8ED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Target MCU, tools/frameworks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40E2B-5520-5CEB-EA3B-97E00CB37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en-GB" noProof="0" smtClean="0"/>
              <a:t>09.06.2025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CD299-ECF2-C61E-8B3A-696612FA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 err="1"/>
              <a:t>Center</a:t>
            </a:r>
            <a:r>
              <a:rPr lang="en-GB" noProof="0" dirty="0"/>
              <a:t> for Project-Based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1AF96-1813-D523-83C2-BDCBA638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5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88421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BC862-86EC-F65C-07A9-3675E50EF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8774-DCDB-498B-8A99-98852D09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Experimental Evaluation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4EC83-5C09-171C-D2C8-1A0EDEB74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Accuracy, latency, power, etc.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15E1A-EA99-8C3F-58FE-E2138659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en-GB" noProof="0" smtClean="0"/>
              <a:t>09/06/2025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4F337-3BA5-65BB-0D3B-15193DE0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 err="1"/>
              <a:t>Center</a:t>
            </a:r>
            <a:r>
              <a:rPr lang="en-GB" noProof="0" dirty="0"/>
              <a:t> for Project-Based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2AEC1-6A10-9A41-7F41-AF4F1D66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6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8502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879C3-E5C6-F12D-8394-FDB23ED91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DC576-72E0-15E6-1476-C53000AAD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Comparisons &amp; Trade-offs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EF906-577E-CC45-DFE0-FE94E9A98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Accuracy vs. size, latency vs. energy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F4A23-AB3D-9808-B259-BB8F5E16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en-GB" noProof="0" smtClean="0"/>
              <a:t>09/06/2025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13795-96B6-C22D-5CA4-8310BFFF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 err="1"/>
              <a:t>Center</a:t>
            </a:r>
            <a:r>
              <a:rPr lang="en-GB" noProof="0" dirty="0"/>
              <a:t> for Project-Based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4496F-4DA0-0E08-0396-EED13E9B0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7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33284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2843C-2421-0F63-7788-A94186A70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DFE0-0F5C-5627-03EB-465933A9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Demo (1 min)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7189D-F72D-C298-DD91-71447E0E3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 working system</a:t>
            </a:r>
            <a:endParaRPr lang="en-GB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1F65E-8B1F-15A0-56F6-A98B4C88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96697-4585-4368-989A-16003D150648}" type="datetime1">
              <a:rPr lang="en-GB" noProof="0" smtClean="0"/>
              <a:t>09/06/2025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6A9D1-314E-B1E3-CB51-481994C66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 err="1"/>
              <a:t>Center</a:t>
            </a:r>
            <a:r>
              <a:rPr lang="en-GB" noProof="0" dirty="0"/>
              <a:t> for Project-Based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2FAE7-7724-7F2F-45DB-50114FA49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A52AF-F19D-405C-AD5F-7D94B96A5CC3}" type="slidenum">
              <a:rPr lang="en-GB" noProof="0" smtClean="0"/>
              <a:t>8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06264893"/>
      </p:ext>
    </p:extLst>
  </p:cSld>
  <p:clrMapOvr>
    <a:masterClrMapping/>
  </p:clrMapOvr>
</p:sld>
</file>

<file path=ppt/theme/theme1.xml><?xml version="1.0" encoding="utf-8"?>
<a:theme xmlns:a="http://schemas.openxmlformats.org/drawingml/2006/main" name="ETH Zürich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ETH_PBL_Student_Template.potx" id="{46C3F240-56B2-48E3-9BC2-DB1AA0C20D73}" vid="{DE53F2B2-6BFF-4EF6-A4E8-7EDAA2DEE24E}"/>
    </a:ext>
  </a:extLst>
</a:theme>
</file>

<file path=ppt/theme/theme2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H Blau">
      <a:srgbClr val="215CAF"/>
    </a:custClr>
    <a:custClr name="ETH Petrol">
      <a:srgbClr val="007894"/>
    </a:custClr>
    <a:custClr name="ETH Gruen">
      <a:srgbClr val="627313"/>
    </a:custClr>
    <a:custClr name="ETH Bronze">
      <a:srgbClr val="8E6713"/>
    </a:custClr>
    <a:custClr name="ETH Rot">
      <a:srgbClr val="B7352D"/>
    </a:custClr>
    <a:custClr name="ETH Purpur">
      <a:srgbClr val="A30774"/>
    </a:custClr>
    <a:custClr name="ETH Grau">
      <a:srgbClr val="6F6F6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ETH Züric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215CAF"/>
      </a:accent1>
      <a:accent2>
        <a:srgbClr val="007894"/>
      </a:accent2>
      <a:accent3>
        <a:srgbClr val="627313"/>
      </a:accent3>
      <a:accent4>
        <a:srgbClr val="8E6713"/>
      </a:accent4>
      <a:accent5>
        <a:srgbClr val="B7352D"/>
      </a:accent5>
      <a:accent6>
        <a:srgbClr val="A30774"/>
      </a:accent6>
      <a:hlink>
        <a:srgbClr val="0563C1"/>
      </a:hlink>
      <a:folHlink>
        <a:srgbClr val="954F72"/>
      </a:folHlink>
    </a:clrScheme>
    <a:fontScheme name="ETH Züric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ETH_PBL_Student_Template</Template>
  <TotalTime>24</TotalTime>
  <Words>124</Words>
  <Application>Microsoft Office PowerPoint</Application>
  <PresentationFormat>Grand écran</PresentationFormat>
  <Paragraphs>39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1" baseType="lpstr">
      <vt:lpstr>Arial</vt:lpstr>
      <vt:lpstr>Symbol</vt:lpstr>
      <vt:lpstr>ETH Zürich</vt:lpstr>
      <vt:lpstr>Keyword Spotting on STM32 L4 board</vt:lpstr>
      <vt:lpstr>Introduction &amp; Motivation</vt:lpstr>
      <vt:lpstr>Dataset Selection</vt:lpstr>
      <vt:lpstr>Model &amp; Methodology</vt:lpstr>
      <vt:lpstr>Hardware Platform</vt:lpstr>
      <vt:lpstr>Experimental Evaluation</vt:lpstr>
      <vt:lpstr>Comparisons &amp; Trade-offs</vt:lpstr>
      <vt:lpstr>Video Demo (1 min)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Ronan Lebas</dc:creator>
  <cp:lastModifiedBy>Ronan Lebas</cp:lastModifiedBy>
  <cp:revision>2</cp:revision>
  <dcterms:created xsi:type="dcterms:W3CDTF">2025-06-09T14:25:19Z</dcterms:created>
  <dcterms:modified xsi:type="dcterms:W3CDTF">2025-06-09T14:49:31Z</dcterms:modified>
</cp:coreProperties>
</file>