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2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BR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BR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BR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19/12/16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19/12/16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19/12/16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nanortec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Redmine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Sistema</a:t>
            </a:r>
            <a:r>
              <a:rPr lang="en-US" dirty="0" smtClean="0"/>
              <a:t> Web de </a:t>
            </a:r>
            <a:r>
              <a:rPr lang="en-US" dirty="0" err="1" smtClean="0"/>
              <a:t>Gerenciamento</a:t>
            </a:r>
            <a:r>
              <a:rPr lang="en-US" dirty="0" smtClean="0"/>
              <a:t> de </a:t>
            </a:r>
            <a:r>
              <a:rPr lang="en-US" dirty="0" err="1" smtClean="0"/>
              <a:t>Tarefas</a:t>
            </a:r>
            <a:r>
              <a:rPr lang="en-US" dirty="0" smtClean="0"/>
              <a:t> e Issue Tracking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1341" y="3307751"/>
            <a:ext cx="841216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Ronan Lima Vargas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nanortec@gmail.com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ronan-vargas</a:t>
            </a:r>
            <a:r>
              <a:rPr lang="en-US" dirty="0" smtClean="0"/>
              <a:t>/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Porto </a:t>
            </a:r>
            <a:r>
              <a:rPr lang="en-US" dirty="0" err="1" smtClean="0"/>
              <a:t>Alegre</a:t>
            </a:r>
            <a:r>
              <a:rPr lang="en-US" dirty="0" smtClean="0"/>
              <a:t>, </a:t>
            </a:r>
            <a:r>
              <a:rPr lang="en-US" dirty="0" err="1" smtClean="0"/>
              <a:t>Dezembro</a:t>
            </a:r>
            <a:r>
              <a:rPr lang="en-US" dirty="0" smtClean="0"/>
              <a:t> de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48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How</a:t>
            </a:r>
            <a:r>
              <a:rPr lang="pt-BR" dirty="0"/>
              <a:t> (como usar?)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28336"/>
            <a:ext cx="8574087" cy="4297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 smtClean="0"/>
              <a:t>Cadastrando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 descr="002_cadastrar_membr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27" y="2592880"/>
            <a:ext cx="5794805" cy="393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22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How</a:t>
            </a:r>
            <a:r>
              <a:rPr lang="pt-BR" dirty="0"/>
              <a:t> (como usar?)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28336"/>
            <a:ext cx="8574087" cy="4297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tarefas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 descr="003_cadastrar_taref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12" y="2372044"/>
            <a:ext cx="7357763" cy="399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97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How</a:t>
            </a:r>
            <a:r>
              <a:rPr lang="pt-BR" dirty="0"/>
              <a:t> (como usar?)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28336"/>
            <a:ext cx="8574087" cy="4297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 smtClean="0"/>
              <a:t>Atualizar</a:t>
            </a:r>
            <a:r>
              <a:rPr lang="en-US" dirty="0" smtClean="0"/>
              <a:t> status/tempo </a:t>
            </a:r>
            <a:r>
              <a:rPr lang="en-US" dirty="0" err="1" smtClean="0"/>
              <a:t>gasto</a:t>
            </a:r>
            <a:r>
              <a:rPr lang="en-US" dirty="0" smtClean="0"/>
              <a:t>/</a:t>
            </a:r>
            <a:r>
              <a:rPr lang="en-US" dirty="0" err="1" smtClean="0"/>
              <a:t>anexar</a:t>
            </a:r>
            <a:r>
              <a:rPr lang="en-US" dirty="0" smtClean="0"/>
              <a:t> == </a:t>
            </a:r>
            <a:r>
              <a:rPr lang="en-US" dirty="0" err="1" smtClean="0"/>
              <a:t>comentario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 descr="004_atualizar_taref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551" y="2274954"/>
            <a:ext cx="6143679" cy="434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9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How</a:t>
            </a:r>
            <a:r>
              <a:rPr lang="pt-BR" dirty="0"/>
              <a:t> (como usar?)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28336"/>
            <a:ext cx="8574087" cy="4297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 smtClean="0"/>
              <a:t>Postar</a:t>
            </a:r>
            <a:r>
              <a:rPr lang="en-US" dirty="0" smtClean="0"/>
              <a:t> </a:t>
            </a:r>
            <a:r>
              <a:rPr lang="en-US" dirty="0" err="1" smtClean="0"/>
              <a:t>noticias</a:t>
            </a:r>
            <a:r>
              <a:rPr lang="en-US" dirty="0" smtClean="0"/>
              <a:t> == mural do </a:t>
            </a:r>
            <a:r>
              <a:rPr lang="en-US" dirty="0" err="1" smtClean="0"/>
              <a:t>redmine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 descr="005_inserir_notici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12" y="2465254"/>
            <a:ext cx="7396139" cy="34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21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How</a:t>
            </a:r>
            <a:r>
              <a:rPr lang="pt-BR" dirty="0"/>
              <a:t> (como usar?)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730637"/>
            <a:ext cx="8574087" cy="43955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 smtClean="0"/>
              <a:t>Listar</a:t>
            </a:r>
            <a:r>
              <a:rPr lang="en-US" dirty="0" smtClean="0"/>
              <a:t> </a:t>
            </a:r>
            <a:r>
              <a:rPr lang="en-US" dirty="0" err="1" smtClean="0"/>
              <a:t>tarefas</a:t>
            </a:r>
            <a:r>
              <a:rPr lang="en-US" dirty="0" smtClean="0"/>
              <a:t>:</a:t>
            </a:r>
          </a:p>
        </p:txBody>
      </p:sp>
      <p:pic>
        <p:nvPicPr>
          <p:cNvPr id="5" name="Picture 4" descr="006_listar_taref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43" y="2149340"/>
            <a:ext cx="8758593" cy="376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95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How</a:t>
            </a:r>
            <a:r>
              <a:rPr lang="pt-BR" dirty="0"/>
              <a:t> (como usar?)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28336"/>
            <a:ext cx="8574087" cy="4297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700" dirty="0" err="1" smtClean="0"/>
              <a:t>Calendario</a:t>
            </a:r>
            <a:r>
              <a:rPr lang="en-US" sz="2700" dirty="0" smtClean="0"/>
              <a:t>:</a:t>
            </a:r>
            <a:endParaRPr lang="en-US" sz="2700" dirty="0"/>
          </a:p>
        </p:txBody>
      </p:sp>
      <p:pic>
        <p:nvPicPr>
          <p:cNvPr id="4" name="Picture 3" descr="007_calendari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048" y="2545050"/>
            <a:ext cx="6223919" cy="431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4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How</a:t>
            </a:r>
            <a:r>
              <a:rPr lang="pt-BR" dirty="0"/>
              <a:t> (como usar?)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28336"/>
            <a:ext cx="8574087" cy="4297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 descr="008_ativida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42" y="2716563"/>
            <a:ext cx="5557569" cy="40128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9578" y="1828336"/>
            <a:ext cx="23216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err="1" smtClean="0"/>
              <a:t>Atividade</a:t>
            </a:r>
            <a:r>
              <a:rPr lang="en-US" sz="2700" dirty="0" smtClean="0"/>
              <a:t> (log):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43984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How</a:t>
            </a:r>
            <a:r>
              <a:rPr lang="pt-BR" dirty="0"/>
              <a:t> (como usar?)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28336"/>
            <a:ext cx="8574087" cy="4297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 descr="009_gant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88" y="2598670"/>
            <a:ext cx="6506509" cy="40962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164" y="1828336"/>
            <a:ext cx="18509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Gantt: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843047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How</a:t>
            </a:r>
            <a:r>
              <a:rPr lang="pt-BR" dirty="0"/>
              <a:t> (como usar?)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28336"/>
            <a:ext cx="8574087" cy="4297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- </a:t>
            </a:r>
            <a:r>
              <a:rPr lang="en-US" dirty="0" err="1" smtClean="0"/>
              <a:t>Redmine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REST API</a:t>
            </a:r>
          </a:p>
          <a:p>
            <a:pPr marL="0" indent="0" algn="just">
              <a:buNone/>
            </a:pPr>
            <a:r>
              <a:rPr lang="en-US" dirty="0" smtClean="0"/>
              <a:t>Plugins </a:t>
            </a:r>
            <a:r>
              <a:rPr lang="en-US" dirty="0" err="1" smtClean="0"/>
              <a:t>existentes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integraç</a:t>
            </a:r>
            <a:r>
              <a:rPr lang="en-US" dirty="0" err="1" smtClean="0"/>
              <a:t>ão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-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- Jenkins</a:t>
            </a:r>
          </a:p>
          <a:p>
            <a:pPr marL="0" indent="0" algn="just">
              <a:buNone/>
            </a:pPr>
            <a:r>
              <a:rPr lang="en-US" dirty="0" smtClean="0"/>
              <a:t>(Para spark,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SparkPlug</a:t>
            </a:r>
            <a:r>
              <a:rPr lang="en-US" smtClean="0"/>
              <a:t>)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- </a:t>
            </a:r>
            <a:r>
              <a:rPr lang="en-US" dirty="0" err="1" smtClean="0"/>
              <a:t>Possibilidade</a:t>
            </a:r>
            <a:r>
              <a:rPr lang="en-US" dirty="0" smtClean="0"/>
              <a:t> de </a:t>
            </a:r>
            <a:r>
              <a:rPr lang="en-US" dirty="0" err="1" smtClean="0"/>
              <a:t>migrar</a:t>
            </a:r>
            <a:r>
              <a:rPr lang="en-US" dirty="0" smtClean="0"/>
              <a:t> dados </a:t>
            </a:r>
            <a:r>
              <a:rPr lang="en-US" dirty="0" err="1" smtClean="0"/>
              <a:t>usando</a:t>
            </a:r>
            <a:r>
              <a:rPr lang="en-US" dirty="0" smtClean="0"/>
              <a:t> Postman / Newman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163" y="1828336"/>
            <a:ext cx="30403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 smtClean="0"/>
              <a:t>Integraç</a:t>
            </a:r>
            <a:r>
              <a:rPr lang="en-US" sz="2700" b="1" dirty="0" err="1" smtClean="0"/>
              <a:t>ões</a:t>
            </a:r>
            <a:r>
              <a:rPr lang="en-US" sz="2700" b="1" dirty="0" smtClean="0"/>
              <a:t>:</a:t>
            </a:r>
            <a:endParaRPr 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1949802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How</a:t>
            </a:r>
            <a:r>
              <a:rPr lang="pt-BR" dirty="0"/>
              <a:t> (como usar?)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28336"/>
            <a:ext cx="4348890" cy="4297828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endParaRPr lang="en-US" dirty="0" smtClean="0"/>
          </a:p>
          <a:p>
            <a:r>
              <a:rPr lang="en-US" sz="5600" dirty="0" smtClean="0"/>
              <a:t>Users </a:t>
            </a:r>
            <a:r>
              <a:rPr lang="en-US" sz="5600" dirty="0"/>
              <a:t>-&gt; Users</a:t>
            </a:r>
          </a:p>
          <a:p>
            <a:r>
              <a:rPr lang="en-US" sz="5600" dirty="0"/>
              <a:t>Teams -&gt; Groups</a:t>
            </a:r>
          </a:p>
          <a:p>
            <a:r>
              <a:rPr lang="en-US" sz="5600" dirty="0"/>
              <a:t>Team Authorization -&gt; … </a:t>
            </a:r>
            <a:r>
              <a:rPr lang="en-US" sz="5600" dirty="0" smtClean="0"/>
              <a:t>Roles</a:t>
            </a:r>
            <a:endParaRPr lang="en-US" sz="5600" dirty="0"/>
          </a:p>
          <a:p>
            <a:r>
              <a:rPr lang="en-US" sz="5600" dirty="0"/>
              <a:t>Task States -&gt; Issue Statuses</a:t>
            </a:r>
          </a:p>
          <a:p>
            <a:r>
              <a:rPr lang="en-US" sz="5600" dirty="0" err="1"/>
              <a:t>Task.Types</a:t>
            </a:r>
            <a:r>
              <a:rPr lang="en-US" sz="5600" dirty="0"/>
              <a:t> -&gt; Issue </a:t>
            </a:r>
            <a:r>
              <a:rPr lang="en-US" sz="5600" dirty="0" smtClean="0"/>
              <a:t>Categories</a:t>
            </a:r>
            <a:endParaRPr lang="en-US" sz="5600" dirty="0"/>
          </a:p>
        </p:txBody>
      </p:sp>
      <p:sp>
        <p:nvSpPr>
          <p:cNvPr id="4" name="TextBox 3"/>
          <p:cNvSpPr txBox="1"/>
          <p:nvPr/>
        </p:nvSpPr>
        <p:spPr>
          <a:xfrm>
            <a:off x="284163" y="1828336"/>
            <a:ext cx="30403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 smtClean="0"/>
              <a:t>Runrun</a:t>
            </a:r>
            <a:r>
              <a:rPr lang="en-US" sz="2700" b="1" dirty="0" smtClean="0"/>
              <a:t> =&gt; </a:t>
            </a:r>
            <a:r>
              <a:rPr lang="en-US" sz="2700" b="1" dirty="0" err="1" smtClean="0"/>
              <a:t>Redmine</a:t>
            </a:r>
            <a:endParaRPr lang="en-US" sz="27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12153" y="2197669"/>
            <a:ext cx="4130673" cy="424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700" dirty="0"/>
              <a:t>Tags -&gt; Custom Fields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Project -&gt; Projects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Tasks -&gt; Issues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Comments -&gt; Issue Journals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Attachments -&gt; Documents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Checklist Items, Checklist -&gt; Custom Field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8982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What? (O </a:t>
            </a:r>
            <a:r>
              <a:rPr lang="en-US" dirty="0" err="1" smtClean="0"/>
              <a:t>que</a:t>
            </a:r>
            <a:r>
              <a:rPr lang="en-US" dirty="0"/>
              <a:t> </a:t>
            </a:r>
            <a:r>
              <a:rPr lang="en-US" dirty="0" smtClean="0"/>
              <a:t>e o </a:t>
            </a:r>
            <a:r>
              <a:rPr lang="en-US" dirty="0" err="1" smtClean="0"/>
              <a:t>Redmine</a:t>
            </a:r>
            <a:r>
              <a:rPr lang="en-US" dirty="0" smtClean="0"/>
              <a:t>?)</a:t>
            </a:r>
          </a:p>
          <a:p>
            <a:r>
              <a:rPr lang="en-US" dirty="0" smtClean="0"/>
              <a:t>Why? (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?)</a:t>
            </a:r>
          </a:p>
          <a:p>
            <a:r>
              <a:rPr lang="en-US" dirty="0" smtClean="0"/>
              <a:t>When? (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?)</a:t>
            </a:r>
          </a:p>
          <a:p>
            <a:r>
              <a:rPr lang="en-US" dirty="0" smtClean="0"/>
              <a:t>Who? (</a:t>
            </a:r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?)</a:t>
            </a:r>
          </a:p>
          <a:p>
            <a:r>
              <a:rPr lang="en-US" dirty="0" smtClean="0"/>
              <a:t>Where? (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?)</a:t>
            </a:r>
          </a:p>
          <a:p>
            <a:r>
              <a:rPr lang="en-US" dirty="0" smtClean="0"/>
              <a:t>How much? (</a:t>
            </a:r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custa</a:t>
            </a:r>
            <a:r>
              <a:rPr lang="en-US" dirty="0" smtClean="0"/>
              <a:t>?)</a:t>
            </a:r>
          </a:p>
          <a:p>
            <a:r>
              <a:rPr lang="en-US" dirty="0" smtClean="0"/>
              <a:t>How? (Como </a:t>
            </a:r>
            <a:r>
              <a:rPr lang="en-US" dirty="0" err="1" smtClean="0"/>
              <a:t>usar</a:t>
            </a:r>
            <a:r>
              <a:rPr lang="en-US" dirty="0" smtClean="0"/>
              <a:t>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6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How</a:t>
            </a:r>
            <a:r>
              <a:rPr lang="pt-BR" dirty="0"/>
              <a:t> (como usar?)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4163" y="1947489"/>
            <a:ext cx="10291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smtClean="0"/>
              <a:t>Demo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231488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OBRIGADO!!!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4163" y="1947489"/>
            <a:ext cx="10291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smtClean="0"/>
              <a:t>Demo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373702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(O </a:t>
            </a:r>
            <a:r>
              <a:rPr lang="pt-BR" dirty="0" smtClean="0"/>
              <a:t>que</a:t>
            </a:r>
            <a:r>
              <a:rPr lang="en-US" dirty="0" smtClean="0"/>
              <a:t> e?)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2133600"/>
            <a:ext cx="3176672" cy="3992563"/>
          </a:xfrm>
        </p:spPr>
        <p:txBody>
          <a:bodyPr>
            <a:normAutofit/>
          </a:bodyPr>
          <a:lstStyle/>
          <a:p>
            <a:r>
              <a:rPr lang="en-US" sz="2000" dirty="0"/>
              <a:t>“</a:t>
            </a:r>
            <a:r>
              <a:rPr lang="en-US" sz="2000" dirty="0" err="1"/>
              <a:t>Redmine</a:t>
            </a:r>
            <a:r>
              <a:rPr lang="en-US" sz="2000" dirty="0"/>
              <a:t> is a </a:t>
            </a:r>
            <a:r>
              <a:rPr lang="en-US" sz="2000" b="1" dirty="0"/>
              <a:t>flexible</a:t>
            </a:r>
            <a:r>
              <a:rPr lang="en-US" sz="2000" dirty="0"/>
              <a:t> project management web application written using Ruby on Rails framework.”</a:t>
            </a:r>
          </a:p>
          <a:p>
            <a:r>
              <a:rPr lang="en-US" sz="2000" b="1" dirty="0"/>
              <a:t>Flexible</a:t>
            </a:r>
            <a:r>
              <a:rPr lang="en-US" sz="2000" dirty="0"/>
              <a:t> -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configurações</a:t>
            </a:r>
            <a:r>
              <a:rPr lang="en-US" sz="2000" dirty="0"/>
              <a:t> dos </a:t>
            </a:r>
            <a:r>
              <a:rPr lang="en-US" sz="2000" dirty="0" err="1"/>
              <a:t>tipos</a:t>
            </a:r>
            <a:r>
              <a:rPr lang="en-US" sz="2000" dirty="0"/>
              <a:t> de </a:t>
            </a:r>
            <a:r>
              <a:rPr lang="en-US" sz="2000" dirty="0" err="1"/>
              <a:t>projetos</a:t>
            </a:r>
            <a:r>
              <a:rPr lang="en-US" sz="2000" dirty="0"/>
              <a:t>, </a:t>
            </a:r>
            <a:r>
              <a:rPr lang="en-US" sz="2000" dirty="0" err="1"/>
              <a:t>tarefas</a:t>
            </a:r>
            <a:r>
              <a:rPr lang="en-US" sz="2000" dirty="0"/>
              <a:t>, </a:t>
            </a:r>
            <a:r>
              <a:rPr lang="en-US" sz="2000" dirty="0" err="1"/>
              <a:t>membros</a:t>
            </a:r>
            <a:r>
              <a:rPr lang="en-US" sz="2000" dirty="0"/>
              <a:t> </a:t>
            </a:r>
            <a:r>
              <a:rPr lang="en-US" sz="2000" dirty="0" err="1"/>
              <a:t>observadores</a:t>
            </a:r>
            <a:r>
              <a:rPr lang="en-US" sz="2000" dirty="0"/>
              <a:t>, </a:t>
            </a:r>
            <a:r>
              <a:rPr lang="en-US" sz="2000" dirty="0" err="1" smtClean="0"/>
              <a:t>versionamento</a:t>
            </a:r>
            <a:r>
              <a:rPr lang="en-US" sz="2000" dirty="0" smtClean="0"/>
              <a:t>, </a:t>
            </a:r>
            <a:r>
              <a:rPr lang="en-US" sz="2000" dirty="0" err="1" smtClean="0"/>
              <a:t>campos</a:t>
            </a:r>
            <a:r>
              <a:rPr lang="en-US" sz="2000" dirty="0" smtClean="0"/>
              <a:t> </a:t>
            </a:r>
            <a:r>
              <a:rPr lang="en-US" sz="2000" dirty="0" err="1" smtClean="0"/>
              <a:t>adicionais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010_home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835" y="2133600"/>
            <a:ext cx="5476267" cy="364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18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(</a:t>
            </a:r>
            <a:r>
              <a:rPr lang="pt-BR" dirty="0" smtClean="0"/>
              <a:t>Por que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Redmine</a:t>
            </a:r>
            <a:r>
              <a:rPr lang="en-US" dirty="0"/>
              <a:t> x </a:t>
            </a:r>
            <a:r>
              <a:rPr lang="en-US" dirty="0" err="1"/>
              <a:t>Runrun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 smtClean="0"/>
              <a:t>Runrun.it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Possui</a:t>
            </a:r>
            <a:r>
              <a:rPr lang="en-US" dirty="0" smtClean="0"/>
              <a:t> </a:t>
            </a:r>
            <a:r>
              <a:rPr lang="en-US" dirty="0" err="1"/>
              <a:t>visão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limitada</a:t>
            </a:r>
            <a:r>
              <a:rPr lang="en-US" dirty="0"/>
              <a:t> das </a:t>
            </a:r>
            <a:r>
              <a:rPr lang="en-US" dirty="0" err="1"/>
              <a:t>tarefas</a:t>
            </a:r>
            <a:r>
              <a:rPr lang="en-US" dirty="0"/>
              <a:t> e de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com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tarefas</a:t>
            </a:r>
            <a:r>
              <a:rPr lang="en-US" dirty="0"/>
              <a:t> do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 smtClean="0"/>
              <a:t>projeto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/>
              <a:t>permite</a:t>
            </a:r>
            <a:r>
              <a:rPr lang="en-US" dirty="0"/>
              <a:t> a </a:t>
            </a:r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relacionadas</a:t>
            </a:r>
            <a:r>
              <a:rPr lang="en-US" dirty="0"/>
              <a:t> a </a:t>
            </a:r>
            <a:r>
              <a:rPr lang="en-US" dirty="0" err="1" smtClean="0"/>
              <a:t>versionamento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Contrato</a:t>
            </a:r>
            <a:r>
              <a:rPr lang="en-US" dirty="0" smtClean="0"/>
              <a:t> </a:t>
            </a:r>
            <a:r>
              <a:rPr lang="en-US" dirty="0" err="1"/>
              <a:t>atual</a:t>
            </a:r>
            <a:r>
              <a:rPr lang="en-US" dirty="0"/>
              <a:t> do </a:t>
            </a:r>
            <a:r>
              <a:rPr lang="en-US" dirty="0" err="1"/>
              <a:t>runrun</a:t>
            </a:r>
            <a:r>
              <a:rPr lang="en-US" dirty="0"/>
              <a:t> com a </a:t>
            </a:r>
            <a:r>
              <a:rPr lang="en-US" dirty="0" err="1"/>
              <a:t>Zanc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limitação</a:t>
            </a:r>
            <a:r>
              <a:rPr lang="en-US" dirty="0"/>
              <a:t> no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 smtClean="0"/>
              <a:t>usuários</a:t>
            </a:r>
            <a:endParaRPr lang="en-US" dirty="0"/>
          </a:p>
          <a:p>
            <a:pPr lvl="1"/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/>
              <a:t>do tempo das </a:t>
            </a:r>
            <a:r>
              <a:rPr lang="en-US" dirty="0" err="1"/>
              <a:t>tarefas</a:t>
            </a:r>
            <a:r>
              <a:rPr lang="en-US" dirty="0"/>
              <a:t> no </a:t>
            </a:r>
            <a:r>
              <a:rPr lang="en-US" dirty="0" err="1"/>
              <a:t>runrun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integra</a:t>
            </a:r>
            <a:r>
              <a:rPr lang="en-US" dirty="0"/>
              <a:t> </a:t>
            </a:r>
            <a:r>
              <a:rPr lang="en-US" dirty="0" err="1"/>
              <a:t>anexos</a:t>
            </a:r>
            <a:r>
              <a:rPr lang="en-US" dirty="0"/>
              <a:t> e </a:t>
            </a:r>
            <a:r>
              <a:rPr lang="en-US" dirty="0" err="1"/>
              <a:t>comentários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Redmine</a:t>
            </a:r>
            <a:r>
              <a:rPr lang="en-US" dirty="0"/>
              <a:t> x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ferramentas</a:t>
            </a:r>
            <a:r>
              <a:rPr lang="en-US" dirty="0"/>
              <a:t> de </a:t>
            </a:r>
            <a:r>
              <a:rPr lang="en-US" dirty="0" smtClean="0"/>
              <a:t>GP:</a:t>
            </a:r>
          </a:p>
          <a:p>
            <a:pPr lvl="1"/>
            <a:r>
              <a:rPr lang="en-US" dirty="0" err="1" smtClean="0"/>
              <a:t>Redmine</a:t>
            </a:r>
            <a:r>
              <a:rPr lang="en-US" dirty="0" smtClean="0"/>
              <a:t>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curva</a:t>
            </a:r>
            <a:r>
              <a:rPr lang="en-US" dirty="0"/>
              <a:t> de </a:t>
            </a:r>
            <a:r>
              <a:rPr lang="en-US" dirty="0" err="1"/>
              <a:t>aprendizado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Transição</a:t>
            </a:r>
            <a:r>
              <a:rPr lang="en-US" dirty="0" smtClean="0"/>
              <a:t> </a:t>
            </a:r>
            <a:r>
              <a:rPr lang="en-US" dirty="0"/>
              <a:t>do </a:t>
            </a:r>
            <a:r>
              <a:rPr lang="en-US" dirty="0" err="1"/>
              <a:t>runrun</a:t>
            </a:r>
            <a:r>
              <a:rPr lang="en-US" dirty="0"/>
              <a:t> p/ </a:t>
            </a:r>
            <a:r>
              <a:rPr lang="en-US" dirty="0" err="1"/>
              <a:t>Redmine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custosa</a:t>
            </a:r>
            <a:r>
              <a:rPr lang="en-US" dirty="0"/>
              <a:t>, </a:t>
            </a:r>
            <a:r>
              <a:rPr lang="en-US" dirty="0" err="1"/>
              <a:t>devido</a:t>
            </a:r>
            <a:r>
              <a:rPr lang="en-US" dirty="0"/>
              <a:t> a </a:t>
            </a:r>
            <a:r>
              <a:rPr lang="en-US" dirty="0" err="1"/>
              <a:t>Zanc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projetos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 smtClean="0"/>
              <a:t>definidos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26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When (</a:t>
            </a:r>
            <a:r>
              <a:rPr lang="pt-BR" dirty="0" smtClean="0"/>
              <a:t>Quando usar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/>
              <a:t>que</a:t>
            </a:r>
            <a:r>
              <a:rPr lang="en-US" dirty="0"/>
              <a:t> for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manter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atualizadas</a:t>
            </a:r>
            <a:r>
              <a:rPr lang="en-US" dirty="0"/>
              <a:t> e </a:t>
            </a:r>
            <a:r>
              <a:rPr lang="en-US" dirty="0" err="1"/>
              <a:t>integradas</a:t>
            </a:r>
            <a:r>
              <a:rPr lang="en-US" dirty="0"/>
              <a:t> de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tarefas</a:t>
            </a:r>
            <a:r>
              <a:rPr lang="en-US" dirty="0"/>
              <a:t> </a:t>
            </a:r>
            <a:r>
              <a:rPr lang="en-US" dirty="0" err="1"/>
              <a:t>envolvendo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desenvolvedores</a:t>
            </a:r>
            <a:r>
              <a:rPr lang="en-US" dirty="0"/>
              <a:t> e a </a:t>
            </a:r>
            <a:r>
              <a:rPr lang="en-US" dirty="0" err="1"/>
              <a:t>equipe</a:t>
            </a:r>
            <a:r>
              <a:rPr lang="en-US" dirty="0"/>
              <a:t> de </a:t>
            </a:r>
            <a:r>
              <a:rPr lang="en-US" dirty="0" err="1" smtClean="0"/>
              <a:t>sistemas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3239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Who (</a:t>
            </a:r>
            <a:r>
              <a:rPr lang="pt-BR" dirty="0" smtClean="0"/>
              <a:t>Quem usa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 smtClean="0"/>
              <a:t>Desenvolvedores</a:t>
            </a:r>
            <a:r>
              <a:rPr lang="en-US" dirty="0"/>
              <a:t>, </a:t>
            </a:r>
            <a:r>
              <a:rPr lang="en-US" dirty="0" err="1"/>
              <a:t>Gestores</a:t>
            </a:r>
            <a:r>
              <a:rPr lang="en-US" dirty="0"/>
              <a:t>, </a:t>
            </a:r>
            <a:r>
              <a:rPr lang="en-US" dirty="0" err="1"/>
              <a:t>Sistemas</a:t>
            </a:r>
            <a:r>
              <a:rPr lang="en-US" dirty="0"/>
              <a:t> e </a:t>
            </a:r>
            <a:r>
              <a:rPr lang="en-US" dirty="0" err="1"/>
              <a:t>equipe</a:t>
            </a:r>
            <a:r>
              <a:rPr lang="en-US" dirty="0"/>
              <a:t> de </a:t>
            </a:r>
            <a:r>
              <a:rPr lang="en-US" dirty="0" err="1"/>
              <a:t>Suporte</a:t>
            </a:r>
            <a:r>
              <a:rPr lang="en-US" dirty="0"/>
              <a:t> (</a:t>
            </a:r>
            <a:r>
              <a:rPr lang="en-US" dirty="0" err="1"/>
              <a:t>possibilidade</a:t>
            </a:r>
            <a:r>
              <a:rPr lang="en-US" dirty="0"/>
              <a:t> de </a:t>
            </a:r>
            <a:r>
              <a:rPr lang="en-US" dirty="0" err="1"/>
              <a:t>integração</a:t>
            </a:r>
            <a:r>
              <a:rPr lang="en-US" dirty="0"/>
              <a:t> com </a:t>
            </a:r>
            <a:r>
              <a:rPr lang="en-US" dirty="0" err="1"/>
              <a:t>Ocomon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frente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83147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Where (</a:t>
            </a:r>
            <a:r>
              <a:rPr lang="pt-BR" dirty="0" smtClean="0"/>
              <a:t>Onde usar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Anywhere :D</a:t>
            </a:r>
          </a:p>
          <a:p>
            <a:pPr marL="0" indent="0" algn="just">
              <a:buNone/>
            </a:pPr>
            <a:r>
              <a:rPr lang="en-US" dirty="0" smtClean="0"/>
              <a:t>- </a:t>
            </a:r>
            <a:r>
              <a:rPr lang="en-US" dirty="0" err="1" smtClean="0"/>
              <a:t>Acompanhando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etapas</a:t>
            </a:r>
            <a:r>
              <a:rPr lang="en-US" dirty="0" smtClean="0"/>
              <a:t> de </a:t>
            </a:r>
            <a:r>
              <a:rPr lang="en-US" dirty="0" err="1" smtClean="0"/>
              <a:t>tarefas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configuração</a:t>
            </a:r>
            <a:r>
              <a:rPr lang="en-US" dirty="0" smtClean="0"/>
              <a:t> de </a:t>
            </a:r>
            <a:r>
              <a:rPr lang="en-US" dirty="0" err="1" smtClean="0"/>
              <a:t>banco</a:t>
            </a:r>
            <a:r>
              <a:rPr lang="en-US" dirty="0" smtClean="0"/>
              <a:t>, </a:t>
            </a:r>
            <a:r>
              <a:rPr lang="en-US" dirty="0" err="1" smtClean="0"/>
              <a:t>configuração</a:t>
            </a:r>
            <a:r>
              <a:rPr lang="en-US" dirty="0" smtClean="0"/>
              <a:t> de </a:t>
            </a:r>
            <a:r>
              <a:rPr lang="en-US" dirty="0" err="1" smtClean="0"/>
              <a:t>importações</a:t>
            </a:r>
            <a:r>
              <a:rPr lang="en-US" dirty="0" smtClean="0"/>
              <a:t> e </a:t>
            </a: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integrações</a:t>
            </a:r>
            <a:r>
              <a:rPr lang="en-US" dirty="0" smtClean="0"/>
              <a:t>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0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much (</a:t>
            </a:r>
            <a:r>
              <a:rPr lang="pt-BR" dirty="0" smtClean="0"/>
              <a:t>Quanto custa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$ </a:t>
            </a:r>
            <a:r>
              <a:rPr lang="en-US" dirty="0"/>
              <a:t>0,00 (- </a:t>
            </a:r>
            <a:r>
              <a:rPr lang="en-US" dirty="0" err="1"/>
              <a:t>custo</a:t>
            </a:r>
            <a:r>
              <a:rPr lang="en-US" dirty="0"/>
              <a:t>, + </a:t>
            </a:r>
            <a:r>
              <a:rPr lang="en-US" dirty="0" err="1"/>
              <a:t>dificuldade</a:t>
            </a:r>
            <a:r>
              <a:rPr lang="en-US" dirty="0"/>
              <a:t> de </a:t>
            </a:r>
            <a:r>
              <a:rPr lang="en-US" dirty="0" err="1"/>
              <a:t>manutenção</a:t>
            </a:r>
            <a:r>
              <a:rPr lang="en-US" dirty="0"/>
              <a:t>)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0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 smtClean="0"/>
              <a:t>How</a:t>
            </a:r>
            <a:r>
              <a:rPr lang="pt-BR" dirty="0" smtClean="0"/>
              <a:t> (como usar?)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42292"/>
            <a:ext cx="8574087" cy="42838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projetos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 descr="001_criando_proje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53" y="2403201"/>
            <a:ext cx="6701878" cy="428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22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143</TotalTime>
  <Words>545</Words>
  <Application>Microsoft Macintosh PowerPoint</Application>
  <PresentationFormat>On-screen Show (4:3)</PresentationFormat>
  <Paragraphs>95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Spectrum</vt:lpstr>
      <vt:lpstr>Redmine</vt:lpstr>
      <vt:lpstr>Agenda</vt:lpstr>
      <vt:lpstr>What (O que e?)</vt:lpstr>
      <vt:lpstr>Why (Por que?)</vt:lpstr>
      <vt:lpstr>When (Quando usar?)</vt:lpstr>
      <vt:lpstr>Who (Quem usa?)</vt:lpstr>
      <vt:lpstr>Where (Onde usar?)</vt:lpstr>
      <vt:lpstr>How much (Quanto custa?)</vt:lpstr>
      <vt:lpstr>How (como usar?)</vt:lpstr>
      <vt:lpstr>How (como usar?)</vt:lpstr>
      <vt:lpstr>How (como usar?)</vt:lpstr>
      <vt:lpstr>How (como usar?)</vt:lpstr>
      <vt:lpstr>How (como usar?)</vt:lpstr>
      <vt:lpstr>How (como usar?)</vt:lpstr>
      <vt:lpstr>How (como usar?)</vt:lpstr>
      <vt:lpstr>How (como usar?)</vt:lpstr>
      <vt:lpstr>How (como usar?)</vt:lpstr>
      <vt:lpstr>How (como usar?)</vt:lpstr>
      <vt:lpstr>How (como usar?)</vt:lpstr>
      <vt:lpstr>How (como usar?)</vt:lpstr>
      <vt:lpstr>OBRIGADO!!!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Redmine</dc:title>
  <dc:creator>Ronan</dc:creator>
  <cp:lastModifiedBy>Ronan</cp:lastModifiedBy>
  <cp:revision>21</cp:revision>
  <dcterms:created xsi:type="dcterms:W3CDTF">2016-12-19T00:01:54Z</dcterms:created>
  <dcterms:modified xsi:type="dcterms:W3CDTF">2016-12-19T17:39:07Z</dcterms:modified>
</cp:coreProperties>
</file>