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9144000" type="screen16x1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34" autoAdjust="0"/>
  </p:normalViewPr>
  <p:slideViewPr>
    <p:cSldViewPr>
      <p:cViewPr varScale="1">
        <p:scale>
          <a:sx n="55" d="100"/>
          <a:sy n="55" d="100"/>
        </p:scale>
        <p:origin x="-2490" y="-78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840569"/>
            <a:ext cx="48577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81600"/>
            <a:ext cx="40005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08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43375" y="366185"/>
            <a:ext cx="1285875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366185"/>
            <a:ext cx="3762375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08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5875868"/>
            <a:ext cx="4857750" cy="18161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3875617"/>
            <a:ext cx="485775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8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2133600"/>
            <a:ext cx="2524125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5125" y="2133600"/>
            <a:ext cx="2524125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6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2046818"/>
            <a:ext cx="252511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2899834"/>
            <a:ext cx="252511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2" y="2046818"/>
            <a:ext cx="2526109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2" y="2899834"/>
            <a:ext cx="2526109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6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8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4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1" y="364068"/>
            <a:ext cx="188019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364067"/>
            <a:ext cx="3194844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913468"/>
            <a:ext cx="188019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6400800"/>
            <a:ext cx="34290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817034"/>
            <a:ext cx="3429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7156451"/>
            <a:ext cx="34290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1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2133600"/>
            <a:ext cx="5143500" cy="60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8475135"/>
            <a:ext cx="13335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2B28-7BBC-4199-A8FA-303E4A793635}" type="datetimeFigureOut">
              <a:rPr lang="en-GB" smtClean="0"/>
              <a:t>31/10/2012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8475135"/>
            <a:ext cx="180975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8475135"/>
            <a:ext cx="13335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553A-2B23-467D-BA5F-41C7EB446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7766" y="1705"/>
            <a:ext cx="1226944" cy="336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Start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205417" y="249280"/>
            <a:ext cx="1168912" cy="35481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  <a:cs typeface="Times New Roman" pitchFamily="18" charset="0"/>
              </a:rPr>
              <a:t>Create array words[20</a:t>
            </a:r>
            <a:r>
              <a:rPr lang="en-GB" sz="500" b="1" dirty="0" smtClean="0">
                <a:solidFill>
                  <a:schemeClr val="tx1"/>
                </a:solidFill>
                <a:cs typeface="Times New Roman" pitchFamily="18" charset="0"/>
              </a:rPr>
              <a:t>]</a:t>
            </a:r>
            <a:endParaRPr lang="en-GB" sz="5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172882" y="692380"/>
            <a:ext cx="1342404" cy="2960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litter words[0]</a:t>
            </a:r>
            <a:endParaRPr lang="en-GB" sz="800" b="1" dirty="0"/>
          </a:p>
        </p:txBody>
      </p:sp>
      <p:sp>
        <p:nvSpPr>
          <p:cNvPr id="14" name="Flowchart: Data 13"/>
          <p:cNvSpPr/>
          <p:nvPr/>
        </p:nvSpPr>
        <p:spPr>
          <a:xfrm>
            <a:off x="49207" y="1041244"/>
            <a:ext cx="1603121" cy="30335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beanbag words[1]</a:t>
            </a:r>
            <a:endParaRPr lang="en-GB" sz="800" b="1" dirty="0"/>
          </a:p>
        </p:txBody>
      </p:sp>
      <p:sp>
        <p:nvSpPr>
          <p:cNvPr id="15" name="Flowchart: Data 14"/>
          <p:cNvSpPr/>
          <p:nvPr/>
        </p:nvSpPr>
        <p:spPr>
          <a:xfrm>
            <a:off x="18587" y="1432356"/>
            <a:ext cx="1724260" cy="19121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opening words[2]</a:t>
            </a:r>
            <a:endParaRPr lang="en-GB" sz="800" b="1" dirty="0"/>
          </a:p>
        </p:txBody>
      </p:sp>
      <p:sp>
        <p:nvSpPr>
          <p:cNvPr id="18" name="Flowchart: Data 17"/>
          <p:cNvSpPr/>
          <p:nvPr/>
        </p:nvSpPr>
        <p:spPr>
          <a:xfrm>
            <a:off x="29382" y="1712424"/>
            <a:ext cx="1702670" cy="19202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settlement words[3]</a:t>
            </a:r>
            <a:endParaRPr lang="en-GB" sz="800" b="1" dirty="0"/>
          </a:p>
        </p:txBody>
      </p:sp>
      <p:sp>
        <p:nvSpPr>
          <p:cNvPr id="41" name="Flowchart: Data 40"/>
          <p:cNvSpPr/>
          <p:nvPr/>
        </p:nvSpPr>
        <p:spPr>
          <a:xfrm>
            <a:off x="47364" y="1983272"/>
            <a:ext cx="1638747" cy="23875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sheep words[4]</a:t>
            </a:r>
            <a:endParaRPr lang="en-GB" sz="800" b="1" dirty="0"/>
          </a:p>
        </p:txBody>
      </p:sp>
      <p:sp>
        <p:nvSpPr>
          <p:cNvPr id="45" name="Flowchart: Data 44"/>
          <p:cNvSpPr/>
          <p:nvPr/>
        </p:nvSpPr>
        <p:spPr>
          <a:xfrm>
            <a:off x="27300" y="2305877"/>
            <a:ext cx="1646937" cy="21593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football words[5]</a:t>
            </a:r>
            <a:endParaRPr lang="en-GB" sz="800" b="1" dirty="0"/>
          </a:p>
        </p:txBody>
      </p:sp>
      <p:sp>
        <p:nvSpPr>
          <p:cNvPr id="48" name="Flowchart: Data 47"/>
          <p:cNvSpPr/>
          <p:nvPr/>
        </p:nvSpPr>
        <p:spPr>
          <a:xfrm>
            <a:off x="18587" y="2592997"/>
            <a:ext cx="1590400" cy="20079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computer words[6]</a:t>
            </a:r>
            <a:endParaRPr lang="en-GB" sz="800" b="1" dirty="0"/>
          </a:p>
        </p:txBody>
      </p:sp>
      <p:sp>
        <p:nvSpPr>
          <p:cNvPr id="51" name="Flowchart: Data 50"/>
          <p:cNvSpPr/>
          <p:nvPr/>
        </p:nvSpPr>
        <p:spPr>
          <a:xfrm>
            <a:off x="83838" y="2896407"/>
            <a:ext cx="1525150" cy="20914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science words[7]</a:t>
            </a:r>
            <a:endParaRPr lang="en-GB" sz="800" b="1" dirty="0"/>
          </a:p>
        </p:txBody>
      </p:sp>
      <p:sp>
        <p:nvSpPr>
          <p:cNvPr id="101" name="Flowchart: Data 100"/>
          <p:cNvSpPr/>
          <p:nvPr/>
        </p:nvSpPr>
        <p:spPr>
          <a:xfrm>
            <a:off x="24025" y="3175233"/>
            <a:ext cx="1548228" cy="18226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paper words[8]</a:t>
            </a:r>
            <a:endParaRPr lang="en-GB" sz="800" b="1" dirty="0"/>
          </a:p>
        </p:txBody>
      </p:sp>
      <p:sp>
        <p:nvSpPr>
          <p:cNvPr id="108" name="Flowchart: Data 107"/>
          <p:cNvSpPr/>
          <p:nvPr/>
        </p:nvSpPr>
        <p:spPr>
          <a:xfrm>
            <a:off x="83839" y="3436687"/>
            <a:ext cx="1488414" cy="21975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mouse words[9]</a:t>
            </a:r>
            <a:endParaRPr lang="en-GB" sz="800" b="1" dirty="0"/>
          </a:p>
        </p:txBody>
      </p:sp>
      <p:sp>
        <p:nvSpPr>
          <p:cNvPr id="114" name="Flowchart: Data 113"/>
          <p:cNvSpPr/>
          <p:nvPr/>
        </p:nvSpPr>
        <p:spPr>
          <a:xfrm>
            <a:off x="95909" y="3712201"/>
            <a:ext cx="1476344" cy="21172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board words[10]</a:t>
            </a:r>
            <a:endParaRPr lang="en-GB" sz="800" b="1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43136" y="169723"/>
            <a:ext cx="1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37742" y="587839"/>
            <a:ext cx="1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96334" y="1639215"/>
            <a:ext cx="3" cy="93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9749" y="1904445"/>
            <a:ext cx="1786" cy="78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661" y="2224930"/>
            <a:ext cx="0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80244" y="2507709"/>
            <a:ext cx="310" cy="9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9749" y="2785667"/>
            <a:ext cx="0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15956" y="3114080"/>
            <a:ext cx="335" cy="7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11775" y="3345582"/>
            <a:ext cx="0" cy="10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71954" y="3649157"/>
            <a:ext cx="8445" cy="93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5731" y="3928922"/>
            <a:ext cx="0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Flowchart: Data 108"/>
          <p:cNvSpPr/>
          <p:nvPr/>
        </p:nvSpPr>
        <p:spPr>
          <a:xfrm>
            <a:off x="76575" y="4000930"/>
            <a:ext cx="1394954" cy="19491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poster words[11]</a:t>
            </a:r>
            <a:endParaRPr lang="en-GB" sz="800" b="1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559352" y="4170890"/>
            <a:ext cx="1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Data 114"/>
          <p:cNvSpPr/>
          <p:nvPr/>
        </p:nvSpPr>
        <p:spPr>
          <a:xfrm>
            <a:off x="83839" y="4256637"/>
            <a:ext cx="1488413" cy="192021"/>
          </a:xfrm>
          <a:prstGeom prst="flowChartInputOut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chair words[12]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582179" y="4448658"/>
            <a:ext cx="1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Flowchart: Data 119"/>
          <p:cNvSpPr/>
          <p:nvPr/>
        </p:nvSpPr>
        <p:spPr>
          <a:xfrm>
            <a:off x="27013" y="4539417"/>
            <a:ext cx="1501137" cy="19202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glass words[13]</a:t>
            </a:r>
            <a:endParaRPr lang="en-GB" sz="8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80554" y="4692172"/>
            <a:ext cx="0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lowchart: Data 122"/>
          <p:cNvSpPr/>
          <p:nvPr/>
        </p:nvSpPr>
        <p:spPr>
          <a:xfrm>
            <a:off x="49207" y="4801756"/>
            <a:ext cx="1435268" cy="20229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scarf words[14]</a:t>
            </a:r>
            <a:endParaRPr lang="en-GB" sz="800" b="1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545992" y="5013730"/>
            <a:ext cx="19174" cy="64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22739" y="5061736"/>
            <a:ext cx="1604964" cy="19202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child words[15]</a:t>
            </a:r>
            <a:endParaRPr lang="en-GB" sz="800" b="1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553838" y="5247944"/>
            <a:ext cx="0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Flowchart: Data 128"/>
          <p:cNvSpPr/>
          <p:nvPr/>
        </p:nvSpPr>
        <p:spPr>
          <a:xfrm>
            <a:off x="29382" y="5352730"/>
            <a:ext cx="1542871" cy="19202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movie words[16]</a:t>
            </a:r>
            <a:endParaRPr lang="en-GB" sz="800" b="1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592128" y="5529836"/>
            <a:ext cx="0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Flowchart: Data 132"/>
          <p:cNvSpPr/>
          <p:nvPr/>
        </p:nvSpPr>
        <p:spPr>
          <a:xfrm>
            <a:off x="71116" y="5634172"/>
            <a:ext cx="1501138" cy="1793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clock words[17]</a:t>
            </a:r>
            <a:endParaRPr lang="en-GB" sz="800" b="1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592128" y="5799350"/>
            <a:ext cx="0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Flowchart: Data 136"/>
          <p:cNvSpPr/>
          <p:nvPr/>
        </p:nvSpPr>
        <p:spPr>
          <a:xfrm>
            <a:off x="76575" y="5897763"/>
            <a:ext cx="1645605" cy="19202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shopping words[18]</a:t>
            </a:r>
            <a:endParaRPr lang="en-GB" sz="800" b="1" dirty="0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582178" y="6078554"/>
            <a:ext cx="1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Flowchart: Data 139"/>
          <p:cNvSpPr/>
          <p:nvPr/>
        </p:nvSpPr>
        <p:spPr>
          <a:xfrm>
            <a:off x="72577" y="6167160"/>
            <a:ext cx="1601659" cy="19202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in motorway words[19]</a:t>
            </a:r>
            <a:endParaRPr lang="en-GB" sz="800" b="1" dirty="0"/>
          </a:p>
        </p:txBody>
      </p:sp>
      <p:sp>
        <p:nvSpPr>
          <p:cNvPr id="2" name="Rectangle 1"/>
          <p:cNvSpPr/>
          <p:nvPr/>
        </p:nvSpPr>
        <p:spPr>
          <a:xfrm>
            <a:off x="280271" y="6444209"/>
            <a:ext cx="964715" cy="19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R=Random(0,19)</a:t>
            </a:r>
            <a:endParaRPr lang="en-GB" sz="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4400" y="6348198"/>
            <a:ext cx="0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55805" y="6636230"/>
            <a:ext cx="1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2881" y="6732241"/>
            <a:ext cx="1370555" cy="19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Secret word = words[R]</a:t>
            </a:r>
            <a:endParaRPr lang="en-GB" sz="800" b="1" dirty="0"/>
          </a:p>
        </p:txBody>
      </p:sp>
      <p:sp>
        <p:nvSpPr>
          <p:cNvPr id="12" name="Rectangle 11"/>
          <p:cNvSpPr/>
          <p:nvPr/>
        </p:nvSpPr>
        <p:spPr>
          <a:xfrm>
            <a:off x="240755" y="7045327"/>
            <a:ext cx="669951" cy="19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Lives=6</a:t>
            </a:r>
            <a:endParaRPr lang="en-GB" sz="8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9359" y="6914794"/>
            <a:ext cx="0" cy="144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45992" y="7235091"/>
            <a:ext cx="5684" cy="86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94259" y="7321997"/>
            <a:ext cx="1414728" cy="227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Display _ for each character of the secret word</a:t>
            </a:r>
            <a:endParaRPr lang="en-GB" sz="8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53728" y="7557317"/>
            <a:ext cx="0" cy="159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72577" y="7661906"/>
            <a:ext cx="1670269" cy="34850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Print ’Guess </a:t>
            </a:r>
            <a:r>
              <a:rPr lang="en-GB" sz="800" b="1" dirty="0" smtClean="0"/>
              <a:t>a letter in the secret word. Hit 0 to </a:t>
            </a:r>
            <a:r>
              <a:rPr lang="en-GB" sz="800" b="1" dirty="0" smtClean="0"/>
              <a:t>exit’</a:t>
            </a:r>
            <a:endParaRPr lang="en-GB" sz="8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45992" y="8005364"/>
            <a:ext cx="0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ata 32"/>
          <p:cNvSpPr/>
          <p:nvPr/>
        </p:nvSpPr>
        <p:spPr>
          <a:xfrm>
            <a:off x="113426" y="8106174"/>
            <a:ext cx="871866" cy="30189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Read A</a:t>
            </a:r>
            <a:endParaRPr lang="en-GB" sz="800" b="1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40257" y="8392095"/>
            <a:ext cx="1" cy="9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130758" y="8489028"/>
            <a:ext cx="854534" cy="4800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Is A==0</a:t>
            </a:r>
            <a:endParaRPr lang="en-GB" sz="800" b="1" dirty="0"/>
          </a:p>
        </p:txBody>
      </p:sp>
      <p:cxnSp>
        <p:nvCxnSpPr>
          <p:cNvPr id="47" name="Straight Connector 46"/>
          <p:cNvCxnSpPr>
            <a:stCxn id="37" idx="2"/>
          </p:cNvCxnSpPr>
          <p:nvPr/>
        </p:nvCxnSpPr>
        <p:spPr>
          <a:xfrm>
            <a:off x="558025" y="8969081"/>
            <a:ext cx="1784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342637" y="8687888"/>
            <a:ext cx="855095" cy="433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End</a:t>
            </a:r>
            <a:endParaRPr lang="en-GB" sz="3200" dirty="0"/>
          </a:p>
        </p:txBody>
      </p:sp>
      <p:cxnSp>
        <p:nvCxnSpPr>
          <p:cNvPr id="53" name="Straight Connector 52"/>
          <p:cNvCxnSpPr>
            <a:stCxn id="37" idx="3"/>
          </p:cNvCxnSpPr>
          <p:nvPr/>
        </p:nvCxnSpPr>
        <p:spPr>
          <a:xfrm flipV="1">
            <a:off x="985292" y="8729054"/>
            <a:ext cx="913188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898480" y="2006637"/>
            <a:ext cx="49769" cy="6722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96" idx="0"/>
          </p:cNvCxnSpPr>
          <p:nvPr/>
        </p:nvCxnSpPr>
        <p:spPr>
          <a:xfrm>
            <a:off x="1947477" y="2006637"/>
            <a:ext cx="1568135" cy="112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Flowchart: Decision 95"/>
          <p:cNvSpPr/>
          <p:nvPr/>
        </p:nvSpPr>
        <p:spPr>
          <a:xfrm>
            <a:off x="2855972" y="2017845"/>
            <a:ext cx="1319279" cy="57606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Is A </a:t>
            </a:r>
            <a:r>
              <a:rPr lang="en-GB" sz="800" b="1" dirty="0" err="1" smtClean="0"/>
              <a:t>a</a:t>
            </a:r>
            <a:r>
              <a:rPr lang="en-GB" sz="800" b="1" dirty="0" smtClean="0"/>
              <a:t> character?</a:t>
            </a:r>
            <a:endParaRPr lang="en-GB" sz="800" b="1" dirty="0"/>
          </a:p>
        </p:txBody>
      </p:sp>
      <p:sp>
        <p:nvSpPr>
          <p:cNvPr id="97" name="Rectangle 96"/>
          <p:cNvSpPr/>
          <p:nvPr/>
        </p:nvSpPr>
        <p:spPr>
          <a:xfrm>
            <a:off x="1146384" y="8518563"/>
            <a:ext cx="366538" cy="1938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No</a:t>
            </a:r>
            <a:endParaRPr lang="en-GB" sz="800" b="1" dirty="0"/>
          </a:p>
        </p:txBody>
      </p:sp>
      <p:sp>
        <p:nvSpPr>
          <p:cNvPr id="99" name="Rectangle 98"/>
          <p:cNvSpPr/>
          <p:nvPr/>
        </p:nvSpPr>
        <p:spPr>
          <a:xfrm>
            <a:off x="1003960" y="8944582"/>
            <a:ext cx="370369" cy="1920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Yes</a:t>
            </a:r>
            <a:endParaRPr lang="en-GB" sz="800" b="1" dirty="0"/>
          </a:p>
        </p:txBody>
      </p:sp>
      <p:cxnSp>
        <p:nvCxnSpPr>
          <p:cNvPr id="103" name="Straight Connector 102"/>
          <p:cNvCxnSpPr>
            <a:stCxn id="96" idx="2"/>
          </p:cNvCxnSpPr>
          <p:nvPr/>
        </p:nvCxnSpPr>
        <p:spPr>
          <a:xfrm flipH="1">
            <a:off x="3515611" y="2593909"/>
            <a:ext cx="1" cy="1917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80375" y="2294126"/>
            <a:ext cx="1297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021744" y="2006637"/>
            <a:ext cx="343844" cy="1920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No</a:t>
            </a:r>
            <a:endParaRPr lang="en-GB" sz="800" b="1" dirty="0"/>
          </a:p>
        </p:txBody>
      </p:sp>
      <p:sp>
        <p:nvSpPr>
          <p:cNvPr id="107" name="Rectangle 106"/>
          <p:cNvSpPr/>
          <p:nvPr/>
        </p:nvSpPr>
        <p:spPr>
          <a:xfrm>
            <a:off x="1998785" y="4099829"/>
            <a:ext cx="370781" cy="1920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Yes</a:t>
            </a:r>
            <a:endParaRPr lang="en-GB" sz="800" b="1" dirty="0"/>
          </a:p>
        </p:txBody>
      </p:sp>
      <p:sp>
        <p:nvSpPr>
          <p:cNvPr id="110" name="Flowchart: Decision 109"/>
          <p:cNvSpPr/>
          <p:nvPr/>
        </p:nvSpPr>
        <p:spPr>
          <a:xfrm>
            <a:off x="2101393" y="3594367"/>
            <a:ext cx="912919" cy="504561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Is A in secret word?</a:t>
            </a:r>
            <a:endParaRPr lang="en-GB" sz="800" b="1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741533" y="2798178"/>
            <a:ext cx="77407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2553750" y="4071794"/>
            <a:ext cx="0" cy="1774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65514" y="4266902"/>
            <a:ext cx="855132" cy="5212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Display a character </a:t>
            </a:r>
            <a:r>
              <a:rPr lang="en-GB" sz="800" b="1" dirty="0" smtClean="0"/>
              <a:t>that </a:t>
            </a:r>
            <a:r>
              <a:rPr lang="en-GB" sz="800" b="1" dirty="0" smtClean="0"/>
              <a:t>contains </a:t>
            </a:r>
            <a:r>
              <a:rPr lang="en-GB" sz="800" b="1" dirty="0" smtClean="0"/>
              <a:t>A in the secret word</a:t>
            </a:r>
            <a:endParaRPr lang="en-GB" sz="800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2523300" y="4764565"/>
            <a:ext cx="1050" cy="1503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6" name="Flowchart: Decision 135"/>
          <p:cNvSpPr/>
          <p:nvPr/>
        </p:nvSpPr>
        <p:spPr>
          <a:xfrm>
            <a:off x="1880309" y="5457048"/>
            <a:ext cx="1275887" cy="644019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Are all words in secret word displayed?</a:t>
            </a:r>
            <a:endParaRPr lang="en-GB" sz="800" b="1" dirty="0"/>
          </a:p>
        </p:txBody>
      </p:sp>
      <p:cxnSp>
        <p:nvCxnSpPr>
          <p:cNvPr id="142" name="Straight Connector 141"/>
          <p:cNvCxnSpPr>
            <a:stCxn id="136" idx="2"/>
            <a:endCxn id="146" idx="1"/>
          </p:cNvCxnSpPr>
          <p:nvPr/>
        </p:nvCxnSpPr>
        <p:spPr>
          <a:xfrm>
            <a:off x="2518253" y="6101067"/>
            <a:ext cx="2368" cy="2158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097624" y="6078554"/>
            <a:ext cx="341100" cy="1920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Yes</a:t>
            </a:r>
            <a:endParaRPr lang="en-GB" sz="800" b="1" dirty="0"/>
          </a:p>
        </p:txBody>
      </p:sp>
      <p:cxnSp>
        <p:nvCxnSpPr>
          <p:cNvPr id="145" name="Straight Connector 144"/>
          <p:cNvCxnSpPr>
            <a:stCxn id="136" idx="3"/>
          </p:cNvCxnSpPr>
          <p:nvPr/>
        </p:nvCxnSpPr>
        <p:spPr>
          <a:xfrm flipV="1">
            <a:off x="3156196" y="5757128"/>
            <a:ext cx="167202" cy="2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ata 145"/>
          <p:cNvSpPr/>
          <p:nvPr/>
        </p:nvSpPr>
        <p:spPr>
          <a:xfrm>
            <a:off x="2032428" y="6316868"/>
            <a:ext cx="976385" cy="607394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Print ’You </a:t>
            </a:r>
            <a:r>
              <a:rPr lang="en-GB" sz="800" b="1" dirty="0" smtClean="0"/>
              <a:t>win! Play again? (y/n)</a:t>
            </a:r>
            <a:endParaRPr lang="en-GB" sz="800" b="1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568053" y="6963817"/>
            <a:ext cx="0" cy="1470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4304609" y="2294126"/>
            <a:ext cx="12515" cy="12432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4097361" y="3537364"/>
            <a:ext cx="2197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5" idx="4"/>
          </p:cNvCxnSpPr>
          <p:nvPr/>
        </p:nvCxnSpPr>
        <p:spPr>
          <a:xfrm flipH="1">
            <a:off x="3758194" y="3729626"/>
            <a:ext cx="64540" cy="2153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Flowchart: Data 164"/>
          <p:cNvSpPr/>
          <p:nvPr/>
        </p:nvSpPr>
        <p:spPr>
          <a:xfrm>
            <a:off x="3405736" y="3202336"/>
            <a:ext cx="833996" cy="527290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Print ’Invalid </a:t>
            </a:r>
            <a:r>
              <a:rPr lang="en-GB" sz="800" b="1" dirty="0" smtClean="0"/>
              <a:t>Input’</a:t>
            </a:r>
            <a:endParaRPr lang="en-GB" sz="800" b="1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3793605" y="4382585"/>
            <a:ext cx="15710" cy="997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Flowchart: Data 167"/>
          <p:cNvSpPr/>
          <p:nvPr/>
        </p:nvSpPr>
        <p:spPr>
          <a:xfrm>
            <a:off x="3330977" y="3871614"/>
            <a:ext cx="1110227" cy="527760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err="1" smtClean="0"/>
              <a:t>Print’Press</a:t>
            </a:r>
            <a:r>
              <a:rPr lang="en-GB" sz="800" b="1" dirty="0" smtClean="0"/>
              <a:t>  any key to continue’</a:t>
            </a:r>
            <a:endParaRPr lang="en-GB" sz="800" b="1" dirty="0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3809315" y="4482342"/>
            <a:ext cx="64768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4477345" y="1908007"/>
            <a:ext cx="0" cy="25886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10" idx="3"/>
          </p:cNvCxnSpPr>
          <p:nvPr/>
        </p:nvCxnSpPr>
        <p:spPr>
          <a:xfrm>
            <a:off x="3014312" y="3846648"/>
            <a:ext cx="205862" cy="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200351" y="3850585"/>
            <a:ext cx="19823" cy="130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200351" y="5151235"/>
            <a:ext cx="1697826" cy="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85" idx="4"/>
          </p:cNvCxnSpPr>
          <p:nvPr/>
        </p:nvCxnSpPr>
        <p:spPr>
          <a:xfrm flipV="1">
            <a:off x="4884054" y="4496662"/>
            <a:ext cx="39321" cy="66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ata 184"/>
          <p:cNvSpPr/>
          <p:nvPr/>
        </p:nvSpPr>
        <p:spPr>
          <a:xfrm>
            <a:off x="4515024" y="4035209"/>
            <a:ext cx="816702" cy="461453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Print ’Sorry </a:t>
            </a:r>
            <a:r>
              <a:rPr lang="en-GB" sz="800" b="1" dirty="0" smtClean="0"/>
              <a:t>no match’</a:t>
            </a:r>
            <a:endParaRPr lang="en-GB" sz="800" b="1" dirty="0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4868917" y="3891192"/>
            <a:ext cx="0" cy="14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52434" y="3695904"/>
            <a:ext cx="741883" cy="19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Lives=Lives-1</a:t>
            </a:r>
            <a:endParaRPr lang="en-GB" sz="800" b="1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4898177" y="3549801"/>
            <a:ext cx="0" cy="142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/>
          <p:cNvSpPr/>
          <p:nvPr/>
        </p:nvSpPr>
        <p:spPr>
          <a:xfrm>
            <a:off x="4552434" y="3158455"/>
            <a:ext cx="835790" cy="41522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IS lives==0</a:t>
            </a:r>
            <a:endParaRPr lang="en-GB" sz="800" b="1" dirty="0"/>
          </a:p>
        </p:txBody>
      </p:sp>
      <p:cxnSp>
        <p:nvCxnSpPr>
          <p:cNvPr id="199" name="Straight Connector 198"/>
          <p:cNvCxnSpPr>
            <a:stCxn id="193" idx="3"/>
          </p:cNvCxnSpPr>
          <p:nvPr/>
        </p:nvCxnSpPr>
        <p:spPr>
          <a:xfrm flipH="1">
            <a:off x="5369136" y="3366066"/>
            <a:ext cx="19088" cy="6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5365438" y="3382616"/>
            <a:ext cx="22786" cy="41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5148398" y="7514456"/>
            <a:ext cx="220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904242" y="7661906"/>
            <a:ext cx="1097" cy="34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905339" y="8000783"/>
            <a:ext cx="700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5593804" y="1470412"/>
            <a:ext cx="24651" cy="653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571080" y="6396203"/>
            <a:ext cx="1202706" cy="1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1773786" y="1509227"/>
            <a:ext cx="52528" cy="489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Flowchart: Data 231"/>
          <p:cNvSpPr/>
          <p:nvPr/>
        </p:nvSpPr>
        <p:spPr>
          <a:xfrm>
            <a:off x="4557332" y="2287858"/>
            <a:ext cx="835790" cy="480053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Print ’Lives left=%d’ lives</a:t>
            </a:r>
            <a:endParaRPr lang="en-GB" sz="800" b="1" dirty="0"/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1890720" y="1900885"/>
            <a:ext cx="3577192" cy="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1856977" y="1874712"/>
            <a:ext cx="33743" cy="576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551977" y="7627930"/>
            <a:ext cx="1274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1816868" y="1496149"/>
            <a:ext cx="38015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5546" y="5757127"/>
            <a:ext cx="0" cy="29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13298" y="6061055"/>
            <a:ext cx="1863907" cy="2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5174949" y="5974598"/>
            <a:ext cx="288032" cy="287024"/>
          </a:xfrm>
          <a:prstGeom prst="arc">
            <a:avLst>
              <a:gd name="adj1" fmla="val 1085402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500" b="1"/>
          </a:p>
        </p:txBody>
      </p:sp>
      <p:cxnSp>
        <p:nvCxnSpPr>
          <p:cNvPr id="225" name="Straight Connector 224"/>
          <p:cNvCxnSpPr/>
          <p:nvPr/>
        </p:nvCxnSpPr>
        <p:spPr>
          <a:xfrm flipH="1" flipV="1">
            <a:off x="5449788" y="1900886"/>
            <a:ext cx="1" cy="4225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948048" y="6426293"/>
            <a:ext cx="2255255" cy="3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Arc 239"/>
          <p:cNvSpPr/>
          <p:nvPr/>
        </p:nvSpPr>
        <p:spPr>
          <a:xfrm>
            <a:off x="5185393" y="6288477"/>
            <a:ext cx="408411" cy="240026"/>
          </a:xfrm>
          <a:prstGeom prst="arc">
            <a:avLst>
              <a:gd name="adj1" fmla="val 1007850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500" b="1"/>
          </a:p>
        </p:txBody>
      </p:sp>
      <p:sp>
        <p:nvSpPr>
          <p:cNvPr id="249" name="Rectangle 248"/>
          <p:cNvSpPr/>
          <p:nvPr/>
        </p:nvSpPr>
        <p:spPr>
          <a:xfrm>
            <a:off x="3079869" y="5572842"/>
            <a:ext cx="353593" cy="1842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No</a:t>
            </a:r>
            <a:endParaRPr lang="en-GB" sz="800" b="1" dirty="0"/>
          </a:p>
        </p:txBody>
      </p:sp>
      <p:sp>
        <p:nvSpPr>
          <p:cNvPr id="251" name="Rectangle 250"/>
          <p:cNvSpPr/>
          <p:nvPr/>
        </p:nvSpPr>
        <p:spPr>
          <a:xfrm>
            <a:off x="2887962" y="3923929"/>
            <a:ext cx="309770" cy="186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No</a:t>
            </a:r>
            <a:endParaRPr lang="en-GB" sz="800" b="1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4970329" y="1908005"/>
            <a:ext cx="0" cy="36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32" idx="4"/>
            <a:endCxn id="193" idx="0"/>
          </p:cNvCxnSpPr>
          <p:nvPr/>
        </p:nvCxnSpPr>
        <p:spPr>
          <a:xfrm flipH="1">
            <a:off x="4970329" y="2767911"/>
            <a:ext cx="4898" cy="39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916360" y="7716728"/>
            <a:ext cx="117734" cy="197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Y</a:t>
            </a:r>
            <a:endParaRPr lang="en-GB" sz="800" b="1" dirty="0"/>
          </a:p>
        </p:txBody>
      </p:sp>
      <p:cxnSp>
        <p:nvCxnSpPr>
          <p:cNvPr id="169" name="Straight Connector 168"/>
          <p:cNvCxnSpPr/>
          <p:nvPr/>
        </p:nvCxnSpPr>
        <p:spPr>
          <a:xfrm flipH="1" flipV="1">
            <a:off x="3958978" y="7435861"/>
            <a:ext cx="392526" cy="13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Flowchart: Decision 174"/>
          <p:cNvSpPr/>
          <p:nvPr/>
        </p:nvSpPr>
        <p:spPr>
          <a:xfrm>
            <a:off x="2689455" y="7181636"/>
            <a:ext cx="1216789" cy="56533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Is it == N?</a:t>
            </a:r>
            <a:endParaRPr lang="en-GB" sz="800" b="1" dirty="0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2553750" y="7104128"/>
            <a:ext cx="744663" cy="135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083237" y="6205773"/>
            <a:ext cx="205998" cy="2027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Y</a:t>
            </a:r>
            <a:endParaRPr lang="en-GB" sz="800" b="1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2689455" y="7437225"/>
            <a:ext cx="0" cy="12506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274893" y="7597303"/>
            <a:ext cx="406924" cy="2294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Yes</a:t>
            </a:r>
            <a:endParaRPr lang="en-GB" sz="800" b="1" dirty="0"/>
          </a:p>
        </p:txBody>
      </p:sp>
      <p:cxnSp>
        <p:nvCxnSpPr>
          <p:cNvPr id="200" name="Straight Connector 199"/>
          <p:cNvCxnSpPr>
            <a:stCxn id="175" idx="0"/>
          </p:cNvCxnSpPr>
          <p:nvPr/>
        </p:nvCxnSpPr>
        <p:spPr>
          <a:xfrm flipV="1">
            <a:off x="3297850" y="6588226"/>
            <a:ext cx="3613" cy="5934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3" name="Parallelogram 202"/>
          <p:cNvSpPr/>
          <p:nvPr/>
        </p:nvSpPr>
        <p:spPr>
          <a:xfrm>
            <a:off x="2942359" y="7979382"/>
            <a:ext cx="718207" cy="468974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Print ’Invalid input’</a:t>
            </a:r>
            <a:endParaRPr lang="en-GB" sz="800" b="1" dirty="0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3332325" y="8849787"/>
            <a:ext cx="626653" cy="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3" idx="4"/>
          </p:cNvCxnSpPr>
          <p:nvPr/>
        </p:nvCxnSpPr>
        <p:spPr>
          <a:xfrm>
            <a:off x="3301463" y="8448356"/>
            <a:ext cx="21935" cy="42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3982625" y="6588226"/>
            <a:ext cx="0" cy="8476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3301463" y="6588226"/>
            <a:ext cx="668774" cy="102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75" idx="2"/>
            <a:endCxn id="203" idx="0"/>
          </p:cNvCxnSpPr>
          <p:nvPr/>
        </p:nvCxnSpPr>
        <p:spPr>
          <a:xfrm>
            <a:off x="3297850" y="7746970"/>
            <a:ext cx="3613" cy="232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 flipV="1">
            <a:off x="3943745" y="7090363"/>
            <a:ext cx="2" cy="176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c 269"/>
          <p:cNvSpPr/>
          <p:nvPr/>
        </p:nvSpPr>
        <p:spPr>
          <a:xfrm>
            <a:off x="3938231" y="6871758"/>
            <a:ext cx="274890" cy="464741"/>
          </a:xfrm>
          <a:prstGeom prst="arc">
            <a:avLst>
              <a:gd name="adj1" fmla="val 1081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500" b="1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215433" y="7076512"/>
            <a:ext cx="675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904242" y="7045230"/>
            <a:ext cx="0" cy="86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2065925" y="2555089"/>
            <a:ext cx="671538" cy="3745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Change A to upper case</a:t>
            </a:r>
            <a:endParaRPr lang="en-GB" sz="800" b="1" dirty="0"/>
          </a:p>
        </p:txBody>
      </p:sp>
      <p:cxnSp>
        <p:nvCxnSpPr>
          <p:cNvPr id="289" name="Straight Connector 288"/>
          <p:cNvCxnSpPr/>
          <p:nvPr/>
        </p:nvCxnSpPr>
        <p:spPr>
          <a:xfrm>
            <a:off x="2579875" y="2929684"/>
            <a:ext cx="3400" cy="1538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643138" y="169723"/>
            <a:ext cx="13946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615222" y="988441"/>
            <a:ext cx="734" cy="5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599749" y="1344594"/>
            <a:ext cx="0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5" name="Flowchart: Decision 454"/>
          <p:cNvSpPr/>
          <p:nvPr/>
        </p:nvSpPr>
        <p:spPr>
          <a:xfrm>
            <a:off x="2004625" y="3020143"/>
            <a:ext cx="1150500" cy="517221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Has A been used before?</a:t>
            </a:r>
            <a:endParaRPr lang="en-GB" sz="800" b="1" dirty="0"/>
          </a:p>
        </p:txBody>
      </p:sp>
      <p:cxnSp>
        <p:nvCxnSpPr>
          <p:cNvPr id="459" name="Straight Connector 458"/>
          <p:cNvCxnSpPr>
            <a:stCxn id="455" idx="2"/>
          </p:cNvCxnSpPr>
          <p:nvPr/>
        </p:nvCxnSpPr>
        <p:spPr>
          <a:xfrm flipH="1">
            <a:off x="2557853" y="3537364"/>
            <a:ext cx="22022" cy="535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455" idx="3"/>
          </p:cNvCxnSpPr>
          <p:nvPr/>
        </p:nvCxnSpPr>
        <p:spPr>
          <a:xfrm>
            <a:off x="3155125" y="3278754"/>
            <a:ext cx="10852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>
            <a:off x="3263653" y="3266365"/>
            <a:ext cx="0" cy="15667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>
            <a:off x="3263653" y="4839725"/>
            <a:ext cx="103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0" name="Parallelogram 469"/>
          <p:cNvSpPr/>
          <p:nvPr/>
        </p:nvSpPr>
        <p:spPr>
          <a:xfrm>
            <a:off x="3332325" y="4667560"/>
            <a:ext cx="765036" cy="384494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0" b="1" dirty="0" smtClean="0"/>
              <a:t>Print ‘Character entered already’</a:t>
            </a:r>
            <a:endParaRPr lang="en-GB" sz="500" b="1" dirty="0"/>
          </a:p>
        </p:txBody>
      </p:sp>
      <p:cxnSp>
        <p:nvCxnSpPr>
          <p:cNvPr id="472" name="Straight Connector 471"/>
          <p:cNvCxnSpPr>
            <a:stCxn id="470" idx="2"/>
          </p:cNvCxnSpPr>
          <p:nvPr/>
        </p:nvCxnSpPr>
        <p:spPr>
          <a:xfrm>
            <a:off x="4049299" y="4859807"/>
            <a:ext cx="3919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flipV="1">
            <a:off x="4441205" y="4482343"/>
            <a:ext cx="0" cy="4015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5" name="Flowchart: Decision 484"/>
          <p:cNvSpPr/>
          <p:nvPr/>
        </p:nvSpPr>
        <p:spPr>
          <a:xfrm>
            <a:off x="2024790" y="4905005"/>
            <a:ext cx="997020" cy="48688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Is A in secret word again?</a:t>
            </a:r>
            <a:endParaRPr lang="en-GB" sz="800" b="1" dirty="0"/>
          </a:p>
        </p:txBody>
      </p:sp>
      <p:cxnSp>
        <p:nvCxnSpPr>
          <p:cNvPr id="501" name="Straight Connector 500"/>
          <p:cNvCxnSpPr>
            <a:stCxn id="485" idx="3"/>
          </p:cNvCxnSpPr>
          <p:nvPr/>
        </p:nvCxnSpPr>
        <p:spPr>
          <a:xfrm flipV="1">
            <a:off x="3021810" y="5144725"/>
            <a:ext cx="110625" cy="37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H="1">
            <a:off x="3125575" y="4195840"/>
            <a:ext cx="2997" cy="9619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H="1" flipV="1">
            <a:off x="2553750" y="4188734"/>
            <a:ext cx="595701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2770185" y="4929446"/>
            <a:ext cx="345746" cy="149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Yes</a:t>
            </a:r>
            <a:endParaRPr lang="en-GB" sz="800" b="1" dirty="0"/>
          </a:p>
        </p:txBody>
      </p:sp>
      <p:sp>
        <p:nvSpPr>
          <p:cNvPr id="516" name="Rectangle 515"/>
          <p:cNvSpPr/>
          <p:nvPr/>
        </p:nvSpPr>
        <p:spPr>
          <a:xfrm>
            <a:off x="1948249" y="5295949"/>
            <a:ext cx="434530" cy="177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No</a:t>
            </a:r>
            <a:endParaRPr lang="en-GB" sz="800" b="1" dirty="0"/>
          </a:p>
        </p:txBody>
      </p:sp>
      <p:sp>
        <p:nvSpPr>
          <p:cNvPr id="519" name="Rectangle 518"/>
          <p:cNvSpPr/>
          <p:nvPr/>
        </p:nvSpPr>
        <p:spPr>
          <a:xfrm>
            <a:off x="2916194" y="2586227"/>
            <a:ext cx="355229" cy="1769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Yes</a:t>
            </a:r>
            <a:endParaRPr lang="en-GB" sz="800" b="1" dirty="0"/>
          </a:p>
        </p:txBody>
      </p:sp>
      <p:sp>
        <p:nvSpPr>
          <p:cNvPr id="550" name="Parallelogram 549"/>
          <p:cNvSpPr/>
          <p:nvPr/>
        </p:nvSpPr>
        <p:spPr>
          <a:xfrm>
            <a:off x="4304608" y="7121603"/>
            <a:ext cx="951125" cy="536369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Print ’You lose! Play again? (y/n)’</a:t>
            </a:r>
            <a:endParaRPr lang="en-GB" sz="800" b="1" dirty="0"/>
          </a:p>
        </p:txBody>
      </p:sp>
      <p:sp>
        <p:nvSpPr>
          <p:cNvPr id="584" name="Rectangle 583"/>
          <p:cNvSpPr/>
          <p:nvPr/>
        </p:nvSpPr>
        <p:spPr>
          <a:xfrm>
            <a:off x="3313298" y="7732727"/>
            <a:ext cx="333444" cy="201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 smtClean="0"/>
              <a:t>No</a:t>
            </a:r>
          </a:p>
        </p:txBody>
      </p:sp>
      <p:cxnSp>
        <p:nvCxnSpPr>
          <p:cNvPr id="675" name="Straight Connector 674"/>
          <p:cNvCxnSpPr/>
          <p:nvPr/>
        </p:nvCxnSpPr>
        <p:spPr>
          <a:xfrm>
            <a:off x="2525344" y="5384502"/>
            <a:ext cx="0" cy="567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266</Words>
  <Application>Microsoft Office PowerPoint</Application>
  <PresentationFormat>On-screen Show (16:10)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cp:lastPrinted>2012-10-31T18:23:49Z</cp:lastPrinted>
  <dcterms:created xsi:type="dcterms:W3CDTF">2012-10-30T11:12:57Z</dcterms:created>
  <dcterms:modified xsi:type="dcterms:W3CDTF">2012-10-31T18:26:26Z</dcterms:modified>
</cp:coreProperties>
</file>