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ACF34-28DC-4071-A41D-46B9FDCA81B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F934F-3BCE-4C1D-A325-0AF240961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5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F934F-3BCE-4C1D-A325-0AF240961D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3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7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0F7A-531B-4447-B4B5-29351735702A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652-6369-46F7-8A0B-BD779A56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7922" y="78155"/>
            <a:ext cx="1080119" cy="252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585319" y="575324"/>
            <a:ext cx="1669391" cy="4030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cs typeface="Times New Roman" pitchFamily="18" charset="0"/>
              </a:rPr>
              <a:t>Create array words[20]</a:t>
            </a:r>
            <a:endParaRPr lang="en-GB" sz="1200" dirty="0">
              <a:cs typeface="Times New Roman" pitchFamily="18" charset="0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651692" y="1148323"/>
            <a:ext cx="1130288" cy="3123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Read in</a:t>
            </a:r>
            <a:r>
              <a:rPr lang="en-GB" sz="800" b="1" dirty="0" smtClean="0"/>
              <a:t> </a:t>
            </a:r>
            <a:r>
              <a:rPr lang="en-GB" sz="800" dirty="0" smtClean="0"/>
              <a:t>words</a:t>
            </a:r>
            <a:endParaRPr lang="en-GB" sz="800" dirty="0"/>
          </a:p>
        </p:txBody>
      </p:sp>
      <p:sp>
        <p:nvSpPr>
          <p:cNvPr id="8" name="Rectangle 7"/>
          <p:cNvSpPr/>
          <p:nvPr/>
        </p:nvSpPr>
        <p:spPr>
          <a:xfrm>
            <a:off x="595633" y="1629070"/>
            <a:ext cx="963665" cy="33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R=Random(0,19)</a:t>
            </a:r>
            <a:endParaRPr lang="en-GB" sz="800" dirty="0"/>
          </a:p>
        </p:txBody>
      </p:sp>
      <p:sp>
        <p:nvSpPr>
          <p:cNvPr id="10" name="Rectangle 9"/>
          <p:cNvSpPr/>
          <p:nvPr/>
        </p:nvSpPr>
        <p:spPr>
          <a:xfrm>
            <a:off x="645885" y="2153589"/>
            <a:ext cx="834697" cy="369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Secret word = words[R]</a:t>
            </a:r>
            <a:endParaRPr lang="en-GB" sz="800" dirty="0"/>
          </a:p>
        </p:txBody>
      </p:sp>
      <p:sp>
        <p:nvSpPr>
          <p:cNvPr id="12" name="Flowchart: Data 11"/>
          <p:cNvSpPr/>
          <p:nvPr/>
        </p:nvSpPr>
        <p:spPr>
          <a:xfrm>
            <a:off x="345717" y="3320988"/>
            <a:ext cx="1224135" cy="64807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Print ’Guess </a:t>
            </a:r>
            <a:r>
              <a:rPr lang="en-GB" sz="800" dirty="0" smtClean="0"/>
              <a:t>a letter in the secret word. Hit 0 to </a:t>
            </a:r>
            <a:r>
              <a:rPr lang="en-GB" sz="800" dirty="0" smtClean="0"/>
              <a:t>exit’</a:t>
            </a:r>
            <a:endParaRPr lang="en-GB" sz="800" dirty="0"/>
          </a:p>
        </p:txBody>
      </p:sp>
      <p:sp>
        <p:nvSpPr>
          <p:cNvPr id="13" name="Flowchart: Decision 12"/>
          <p:cNvSpPr/>
          <p:nvPr/>
        </p:nvSpPr>
        <p:spPr>
          <a:xfrm>
            <a:off x="497292" y="4369544"/>
            <a:ext cx="809736" cy="5356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Is A==0</a:t>
            </a:r>
            <a:endParaRPr lang="en-GB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221607" y="5886667"/>
            <a:ext cx="2871467" cy="325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6" name="Straight Connector 15"/>
          <p:cNvCxnSpPr>
            <a:stCxn id="13" idx="2"/>
          </p:cNvCxnSpPr>
          <p:nvPr/>
        </p:nvCxnSpPr>
        <p:spPr>
          <a:xfrm>
            <a:off x="902160" y="4905164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73" idx="2"/>
          </p:cNvCxnSpPr>
          <p:nvPr/>
        </p:nvCxnSpPr>
        <p:spPr>
          <a:xfrm flipH="1" flipV="1">
            <a:off x="1061624" y="3098118"/>
            <a:ext cx="18574" cy="222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02160" y="3969060"/>
            <a:ext cx="0" cy="369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16836" y="1955258"/>
            <a:ext cx="0" cy="184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38844" y="1422817"/>
            <a:ext cx="5057" cy="238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340879" y="956021"/>
            <a:ext cx="14206" cy="15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4"/>
          </p:cNvCxnSpPr>
          <p:nvPr/>
        </p:nvCxnSpPr>
        <p:spPr>
          <a:xfrm flipH="1" flipV="1">
            <a:off x="1420015" y="978414"/>
            <a:ext cx="443202" cy="12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2"/>
          </p:cNvCxnSpPr>
          <p:nvPr/>
        </p:nvCxnSpPr>
        <p:spPr>
          <a:xfrm flipH="1">
            <a:off x="1347981" y="330183"/>
            <a:ext cx="1" cy="22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9996" y="5069402"/>
            <a:ext cx="324617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Yes</a:t>
            </a:r>
            <a:endParaRPr lang="en-GB" sz="800" dirty="0"/>
          </a:p>
        </p:txBody>
      </p: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1307028" y="4637354"/>
            <a:ext cx="474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99792" y="758726"/>
            <a:ext cx="0" cy="29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55085" y="4464304"/>
            <a:ext cx="336595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No</a:t>
            </a:r>
            <a:endParaRPr lang="en-GB" sz="800" dirty="0"/>
          </a:p>
        </p:txBody>
      </p:sp>
      <p:sp>
        <p:nvSpPr>
          <p:cNvPr id="46" name="Flowchart: Decision 45"/>
          <p:cNvSpPr/>
          <p:nvPr/>
        </p:nvSpPr>
        <p:spPr>
          <a:xfrm>
            <a:off x="2974521" y="771799"/>
            <a:ext cx="936103" cy="7223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Is A in secret word?</a:t>
            </a:r>
            <a:endParaRPr lang="en-GB" sz="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699792" y="758726"/>
            <a:ext cx="756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2"/>
            <a:endCxn id="56" idx="0"/>
          </p:cNvCxnSpPr>
          <p:nvPr/>
        </p:nvCxnSpPr>
        <p:spPr>
          <a:xfrm>
            <a:off x="3442573" y="1494106"/>
            <a:ext cx="24233" cy="35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2836736" y="1844823"/>
            <a:ext cx="1260140" cy="9323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Are all words in secret word displayed?</a:t>
            </a:r>
            <a:endParaRPr lang="en-GB" sz="800" dirty="0"/>
          </a:p>
        </p:txBody>
      </p:sp>
      <p:cxnSp>
        <p:nvCxnSpPr>
          <p:cNvPr id="58" name="Straight Connector 57"/>
          <p:cNvCxnSpPr>
            <a:stCxn id="56" idx="2"/>
          </p:cNvCxnSpPr>
          <p:nvPr/>
        </p:nvCxnSpPr>
        <p:spPr>
          <a:xfrm>
            <a:off x="3466806" y="2777207"/>
            <a:ext cx="0" cy="16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Parallelogram 58"/>
          <p:cNvSpPr/>
          <p:nvPr/>
        </p:nvSpPr>
        <p:spPr>
          <a:xfrm>
            <a:off x="3070762" y="2954316"/>
            <a:ext cx="792088" cy="34707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Print’You</a:t>
            </a:r>
            <a:r>
              <a:rPr lang="en-GB" sz="800" dirty="0" smtClean="0"/>
              <a:t> win’</a:t>
            </a:r>
            <a:endParaRPr lang="en-GB" sz="8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519372" y="3320988"/>
            <a:ext cx="0" cy="31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3042808" y="3645024"/>
            <a:ext cx="953128" cy="75207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Print ’play again y/n’</a:t>
            </a:r>
            <a:endParaRPr lang="en-GB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435190" y="4403328"/>
            <a:ext cx="0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3"/>
            <a:endCxn id="69" idx="5"/>
          </p:cNvCxnSpPr>
          <p:nvPr/>
        </p:nvCxnSpPr>
        <p:spPr>
          <a:xfrm>
            <a:off x="3910624" y="1132953"/>
            <a:ext cx="382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/>
          <p:cNvSpPr/>
          <p:nvPr/>
        </p:nvSpPr>
        <p:spPr>
          <a:xfrm>
            <a:off x="4249953" y="961393"/>
            <a:ext cx="936105" cy="3431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Print’sorry</a:t>
            </a:r>
            <a:r>
              <a:rPr lang="en-GB" sz="800" dirty="0" smtClean="0"/>
              <a:t> you lose a life’</a:t>
            </a:r>
            <a:endParaRPr lang="en-GB" sz="8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4607513" y="1304513"/>
            <a:ext cx="2952" cy="123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24776" y="2777207"/>
            <a:ext cx="873696" cy="320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Lives=6</a:t>
            </a:r>
            <a:endParaRPr lang="en-GB" sz="800" dirty="0"/>
          </a:p>
        </p:txBody>
      </p:sp>
      <p:sp>
        <p:nvSpPr>
          <p:cNvPr id="74" name="Rectangle 73"/>
          <p:cNvSpPr/>
          <p:nvPr/>
        </p:nvSpPr>
        <p:spPr>
          <a:xfrm>
            <a:off x="4160998" y="1428189"/>
            <a:ext cx="942008" cy="219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Lives= Lives-1</a:t>
            </a:r>
          </a:p>
          <a:p>
            <a:pPr algn="ctr"/>
            <a:endParaRPr lang="en-GB" sz="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677105" y="1647692"/>
            <a:ext cx="2952" cy="11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65260" y="2329171"/>
            <a:ext cx="1587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652120" y="552931"/>
            <a:ext cx="0" cy="1758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55776" y="552931"/>
            <a:ext cx="3096344" cy="16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48135" y="569073"/>
            <a:ext cx="0" cy="266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070913" y="3238907"/>
            <a:ext cx="1484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/>
          <p:cNvSpPr/>
          <p:nvPr/>
        </p:nvSpPr>
        <p:spPr>
          <a:xfrm>
            <a:off x="4057000" y="1758593"/>
            <a:ext cx="1243162" cy="4883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Is lives==0?</a:t>
            </a:r>
            <a:endParaRPr lang="en-GB" sz="800" dirty="0"/>
          </a:p>
        </p:txBody>
      </p:sp>
      <p:cxnSp>
        <p:nvCxnSpPr>
          <p:cNvPr id="101" name="Straight Connector 100"/>
          <p:cNvCxnSpPr>
            <a:stCxn id="97" idx="3"/>
            <a:endCxn id="102" idx="0"/>
          </p:cNvCxnSpPr>
          <p:nvPr/>
        </p:nvCxnSpPr>
        <p:spPr>
          <a:xfrm flipV="1">
            <a:off x="5300162" y="1981205"/>
            <a:ext cx="210499" cy="2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/>
          <p:cNvSpPr/>
          <p:nvPr/>
        </p:nvSpPr>
        <p:spPr>
          <a:xfrm>
            <a:off x="5509469" y="1815524"/>
            <a:ext cx="288032" cy="293655"/>
          </a:xfrm>
          <a:prstGeom prst="arc">
            <a:avLst>
              <a:gd name="adj1" fmla="val 1034880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Connector 104"/>
          <p:cNvCxnSpPr>
            <a:stCxn id="102" idx="2"/>
          </p:cNvCxnSpPr>
          <p:nvPr/>
        </p:nvCxnSpPr>
        <p:spPr>
          <a:xfrm>
            <a:off x="5797501" y="1962352"/>
            <a:ext cx="0" cy="112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103006" y="3076672"/>
            <a:ext cx="71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4109944" y="3035799"/>
            <a:ext cx="1044116" cy="2750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Print’you</a:t>
            </a:r>
            <a:r>
              <a:rPr lang="en-GB" sz="800" dirty="0" smtClean="0"/>
              <a:t> lose’</a:t>
            </a:r>
            <a:endParaRPr lang="en-GB" sz="8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4700517" y="3361710"/>
            <a:ext cx="0" cy="10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519372" y="3459505"/>
            <a:ext cx="1181145" cy="20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95836" y="3996345"/>
            <a:ext cx="2332348" cy="24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6228184" y="404664"/>
            <a:ext cx="1" cy="3591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2466023" y="404664"/>
            <a:ext cx="3762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466023" y="404664"/>
            <a:ext cx="0" cy="118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236167" y="1560164"/>
            <a:ext cx="1229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0" idx="2"/>
            <a:endCxn id="73" idx="0"/>
          </p:cNvCxnSpPr>
          <p:nvPr/>
        </p:nvCxnSpPr>
        <p:spPr>
          <a:xfrm flipH="1">
            <a:off x="1061624" y="2522700"/>
            <a:ext cx="1610" cy="254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251520" y="5449664"/>
            <a:ext cx="5904656" cy="6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699792" y="3681028"/>
            <a:ext cx="0" cy="87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1781980" y="4554314"/>
            <a:ext cx="917812" cy="9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1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2012-10-31T09:54:56Z</dcterms:created>
  <dcterms:modified xsi:type="dcterms:W3CDTF">2012-10-31T12:43:06Z</dcterms:modified>
</cp:coreProperties>
</file>