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4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1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3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0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6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9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0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8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5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37AB5-A293-4A4F-9884-F904C4675C21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895C-3B97-47AA-B3B4-1DE0AC753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5856" y="80628"/>
            <a:ext cx="2304256" cy="4680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Start</a:t>
            </a:r>
            <a:endParaRPr lang="en-GB" b="1" dirty="0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4427984" y="548680"/>
            <a:ext cx="0" cy="468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3272853" y="764704"/>
            <a:ext cx="2340260" cy="104411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 Request == </a:t>
            </a:r>
            <a:r>
              <a:rPr lang="en-GB" dirty="0" err="1" smtClean="0"/>
              <a:t>Recieved</a:t>
            </a:r>
            <a:endParaRPr lang="en-GB" dirty="0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H="1">
            <a:off x="2605025" y="1286762"/>
            <a:ext cx="667828" cy="58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890782" y="991962"/>
            <a:ext cx="1906710" cy="64807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Wait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849214" y="1345234"/>
            <a:ext cx="454528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14" name="Straight Connector 13"/>
          <p:cNvCxnSpPr>
            <a:stCxn id="8" idx="2"/>
          </p:cNvCxnSpPr>
          <p:nvPr/>
        </p:nvCxnSpPr>
        <p:spPr>
          <a:xfrm>
            <a:off x="4442983" y="1808820"/>
            <a:ext cx="0" cy="540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</p:cNvCxnSpPr>
          <p:nvPr/>
        </p:nvCxnSpPr>
        <p:spPr>
          <a:xfrm flipH="1">
            <a:off x="659732" y="1315998"/>
            <a:ext cx="312059" cy="27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73315" y="710698"/>
            <a:ext cx="0" cy="612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0"/>
          </p:cNvCxnSpPr>
          <p:nvPr/>
        </p:nvCxnSpPr>
        <p:spPr>
          <a:xfrm>
            <a:off x="683568" y="764704"/>
            <a:ext cx="37594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27984" y="1850242"/>
            <a:ext cx="561065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24" name="Diamond 23"/>
          <p:cNvSpPr/>
          <p:nvPr/>
        </p:nvSpPr>
        <p:spPr>
          <a:xfrm>
            <a:off x="3135806" y="2236943"/>
            <a:ext cx="2649297" cy="12242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 your army == Ready to attack</a:t>
            </a:r>
            <a:endParaRPr lang="en-GB" dirty="0"/>
          </a:p>
        </p:txBody>
      </p:sp>
      <p:cxnSp>
        <p:nvCxnSpPr>
          <p:cNvPr id="26" name="Straight Connector 25"/>
          <p:cNvCxnSpPr>
            <a:stCxn id="24" idx="1"/>
          </p:cNvCxnSpPr>
          <p:nvPr/>
        </p:nvCxnSpPr>
        <p:spPr>
          <a:xfrm flipH="1">
            <a:off x="2426583" y="2849086"/>
            <a:ext cx="7092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Parallelogram 26"/>
          <p:cNvSpPr/>
          <p:nvPr/>
        </p:nvSpPr>
        <p:spPr>
          <a:xfrm>
            <a:off x="436120" y="2273097"/>
            <a:ext cx="2168118" cy="7920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“Not ready to attack”</a:t>
            </a:r>
            <a:endParaRPr lang="en-GB" dirty="0"/>
          </a:p>
        </p:txBody>
      </p:sp>
      <p:cxnSp>
        <p:nvCxnSpPr>
          <p:cNvPr id="29" name="Straight Connector 28"/>
          <p:cNvCxnSpPr>
            <a:stCxn id="24" idx="3"/>
          </p:cNvCxnSpPr>
          <p:nvPr/>
        </p:nvCxnSpPr>
        <p:spPr>
          <a:xfrm>
            <a:off x="5785103" y="2849086"/>
            <a:ext cx="244529" cy="71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Parallelogram 29"/>
          <p:cNvSpPr/>
          <p:nvPr/>
        </p:nvSpPr>
        <p:spPr>
          <a:xfrm>
            <a:off x="5874896" y="2362929"/>
            <a:ext cx="1896003" cy="792088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“Ready to attack”</a:t>
            </a:r>
            <a:endParaRPr lang="en-GB" dirty="0"/>
          </a:p>
        </p:txBody>
      </p:sp>
      <p:cxnSp>
        <p:nvCxnSpPr>
          <p:cNvPr id="32" name="Straight Connector 31"/>
          <p:cNvCxnSpPr>
            <a:stCxn id="30" idx="4"/>
          </p:cNvCxnSpPr>
          <p:nvPr/>
        </p:nvCxnSpPr>
        <p:spPr>
          <a:xfrm flipH="1">
            <a:off x="6822897" y="3155017"/>
            <a:ext cx="1" cy="3998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336205" y="3586559"/>
            <a:ext cx="2486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3256085" y="3808945"/>
            <a:ext cx="2160240" cy="100811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 final orders== Received</a:t>
            </a:r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700677" y="4337768"/>
            <a:ext cx="5751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3"/>
          </p:cNvCxnSpPr>
          <p:nvPr/>
        </p:nvCxnSpPr>
        <p:spPr>
          <a:xfrm>
            <a:off x="5416325" y="4313001"/>
            <a:ext cx="5769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68481" y="2485537"/>
            <a:ext cx="521174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5507219" y="3155017"/>
            <a:ext cx="489942" cy="3722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5401048" y="3865078"/>
            <a:ext cx="52074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2829068" y="3754918"/>
            <a:ext cx="521174" cy="3960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46" name="Parallelogram 45"/>
          <p:cNvSpPr/>
          <p:nvPr/>
        </p:nvSpPr>
        <p:spPr>
          <a:xfrm>
            <a:off x="570429" y="3927470"/>
            <a:ext cx="2224748" cy="61387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Wait</a:t>
            </a:r>
            <a:endParaRPr lang="en-GB" dirty="0"/>
          </a:p>
        </p:txBody>
      </p:sp>
      <p:cxnSp>
        <p:nvCxnSpPr>
          <p:cNvPr id="53" name="Straight Connector 52"/>
          <p:cNvCxnSpPr>
            <a:stCxn id="46" idx="5"/>
          </p:cNvCxnSpPr>
          <p:nvPr/>
        </p:nvCxnSpPr>
        <p:spPr>
          <a:xfrm flipH="1">
            <a:off x="441393" y="4234410"/>
            <a:ext cx="2057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38864" y="3641658"/>
            <a:ext cx="0" cy="5988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4908" y="3642958"/>
            <a:ext cx="39754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336205" y="3586559"/>
            <a:ext cx="5649" cy="245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99363" y="4337768"/>
            <a:ext cx="0" cy="687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4337264" y="4972656"/>
            <a:ext cx="16411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355976" y="4956912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2724926" y="5028920"/>
            <a:ext cx="3236203" cy="82117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 orders == “We are ready to attack”</a:t>
            </a:r>
            <a:endParaRPr lang="en-GB" dirty="0"/>
          </a:p>
        </p:txBody>
      </p:sp>
      <p:cxnSp>
        <p:nvCxnSpPr>
          <p:cNvPr id="84" name="Straight Connector 83"/>
          <p:cNvCxnSpPr>
            <a:stCxn id="82" idx="1"/>
          </p:cNvCxnSpPr>
          <p:nvPr/>
        </p:nvCxnSpPr>
        <p:spPr>
          <a:xfrm flipH="1">
            <a:off x="2409264" y="5439507"/>
            <a:ext cx="315662" cy="64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2" idx="3"/>
            <a:endCxn id="88" idx="5"/>
          </p:cNvCxnSpPr>
          <p:nvPr/>
        </p:nvCxnSpPr>
        <p:spPr>
          <a:xfrm>
            <a:off x="5961129" y="5439507"/>
            <a:ext cx="2844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Parallelogram 87"/>
          <p:cNvSpPr/>
          <p:nvPr/>
        </p:nvSpPr>
        <p:spPr>
          <a:xfrm>
            <a:off x="6175324" y="5158392"/>
            <a:ext cx="2160240" cy="56222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“Attack”</a:t>
            </a:r>
            <a:endParaRPr lang="en-GB" dirty="0"/>
          </a:p>
        </p:txBody>
      </p:sp>
      <p:sp>
        <p:nvSpPr>
          <p:cNvPr id="89" name="Parallelogram 88"/>
          <p:cNvSpPr/>
          <p:nvPr/>
        </p:nvSpPr>
        <p:spPr>
          <a:xfrm>
            <a:off x="544278" y="5056804"/>
            <a:ext cx="1990463" cy="62660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“Don’t attack”</a:t>
            </a:r>
            <a:endParaRPr lang="en-GB" dirty="0"/>
          </a:p>
        </p:txBody>
      </p:sp>
      <p:cxnSp>
        <p:nvCxnSpPr>
          <p:cNvPr id="102" name="Straight Connector 101"/>
          <p:cNvCxnSpPr>
            <a:stCxn id="27" idx="5"/>
          </p:cNvCxnSpPr>
          <p:nvPr/>
        </p:nvCxnSpPr>
        <p:spPr>
          <a:xfrm flipH="1">
            <a:off x="251520" y="2669141"/>
            <a:ext cx="2836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51520" y="2683559"/>
            <a:ext cx="0" cy="3769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9" idx="5"/>
          </p:cNvCxnSpPr>
          <p:nvPr/>
        </p:nvCxnSpPr>
        <p:spPr>
          <a:xfrm flipH="1">
            <a:off x="251520" y="5370105"/>
            <a:ext cx="3710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88" idx="2"/>
          </p:cNvCxnSpPr>
          <p:nvPr/>
        </p:nvCxnSpPr>
        <p:spPr>
          <a:xfrm>
            <a:off x="8265285" y="5439507"/>
            <a:ext cx="195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460432" y="5439507"/>
            <a:ext cx="0" cy="1157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5507219" y="6597352"/>
            <a:ext cx="29532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51519" y="6453336"/>
            <a:ext cx="33843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3455875" y="6018429"/>
            <a:ext cx="2051343" cy="6950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End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666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63888" y="188640"/>
            <a:ext cx="201622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START</a:t>
            </a:r>
            <a:endParaRPr lang="en-GB" b="1" dirty="0"/>
          </a:p>
        </p:txBody>
      </p:sp>
      <p:cxnSp>
        <p:nvCxnSpPr>
          <p:cNvPr id="5" name="Straight Connector 4"/>
          <p:cNvCxnSpPr>
            <a:stCxn id="3" idx="2"/>
          </p:cNvCxnSpPr>
          <p:nvPr/>
        </p:nvCxnSpPr>
        <p:spPr>
          <a:xfrm>
            <a:off x="4572000" y="692696"/>
            <a:ext cx="0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3554735" y="1484784"/>
            <a:ext cx="2016224" cy="64807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Send Request to general A</a:t>
            </a:r>
            <a:endParaRPr lang="en-GB" dirty="0"/>
          </a:p>
        </p:txBody>
      </p:sp>
      <p:cxnSp>
        <p:nvCxnSpPr>
          <p:cNvPr id="8" name="Straight Connector 7"/>
          <p:cNvCxnSpPr>
            <a:stCxn id="6" idx="4"/>
          </p:cNvCxnSpPr>
          <p:nvPr/>
        </p:nvCxnSpPr>
        <p:spPr>
          <a:xfrm>
            <a:off x="4562847" y="2132856"/>
            <a:ext cx="0" cy="180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3318741" y="2276872"/>
            <a:ext cx="2506515" cy="97210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 requests send==N?</a:t>
            </a:r>
            <a:endParaRPr lang="en-GB" dirty="0"/>
          </a:p>
        </p:txBody>
      </p:sp>
      <p:sp>
        <p:nvSpPr>
          <p:cNvPr id="12" name="Parallelogram 11"/>
          <p:cNvSpPr/>
          <p:nvPr/>
        </p:nvSpPr>
        <p:spPr>
          <a:xfrm>
            <a:off x="3707904" y="858652"/>
            <a:ext cx="1728192" cy="36004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A=1</a:t>
            </a:r>
            <a:endParaRPr lang="en-GB" dirty="0"/>
          </a:p>
        </p:txBody>
      </p:sp>
      <p:cxnSp>
        <p:nvCxnSpPr>
          <p:cNvPr id="14" name="Straight Connector 13"/>
          <p:cNvCxnSpPr>
            <a:stCxn id="12" idx="4"/>
            <a:endCxn id="6" idx="0"/>
          </p:cNvCxnSpPr>
          <p:nvPr/>
        </p:nvCxnSpPr>
        <p:spPr>
          <a:xfrm flipH="1">
            <a:off x="4562847" y="1218692"/>
            <a:ext cx="9153" cy="266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1"/>
          </p:cNvCxnSpPr>
          <p:nvPr/>
        </p:nvCxnSpPr>
        <p:spPr>
          <a:xfrm flipH="1">
            <a:off x="2983247" y="2762926"/>
            <a:ext cx="33549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07121" y="1351738"/>
            <a:ext cx="0" cy="1357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Parallelogram 18"/>
          <p:cNvSpPr/>
          <p:nvPr/>
        </p:nvSpPr>
        <p:spPr>
          <a:xfrm>
            <a:off x="1427337" y="2420888"/>
            <a:ext cx="1656184" cy="57606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A=A+1</a:t>
            </a:r>
            <a:endParaRPr lang="en-GB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403648" y="2708920"/>
            <a:ext cx="1252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03648" y="1351738"/>
            <a:ext cx="31591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25432" y="2420888"/>
            <a:ext cx="453633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32" name="Straight Connector 31"/>
          <p:cNvCxnSpPr>
            <a:stCxn id="11" idx="2"/>
          </p:cNvCxnSpPr>
          <p:nvPr/>
        </p:nvCxnSpPr>
        <p:spPr>
          <a:xfrm>
            <a:off x="4571999" y="3248980"/>
            <a:ext cx="1" cy="180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2948942" y="3429000"/>
            <a:ext cx="3269594" cy="12241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Are all </a:t>
            </a:r>
            <a:r>
              <a:rPr lang="en-GB" dirty="0" err="1" smtClean="0"/>
              <a:t>respones</a:t>
            </a:r>
            <a:r>
              <a:rPr lang="en-GB" dirty="0" smtClean="0"/>
              <a:t>== “Okay to attack”</a:t>
            </a:r>
            <a:endParaRPr lang="en-GB" dirty="0"/>
          </a:p>
        </p:txBody>
      </p:sp>
      <p:cxnSp>
        <p:nvCxnSpPr>
          <p:cNvPr id="35" name="Straight Connector 34"/>
          <p:cNvCxnSpPr>
            <a:stCxn id="33" idx="1"/>
          </p:cNvCxnSpPr>
          <p:nvPr/>
        </p:nvCxnSpPr>
        <p:spPr>
          <a:xfrm flipH="1">
            <a:off x="2699792" y="4041068"/>
            <a:ext cx="2491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Parallelogram 35"/>
          <p:cNvSpPr/>
          <p:nvPr/>
        </p:nvSpPr>
        <p:spPr>
          <a:xfrm>
            <a:off x="1043608" y="3717032"/>
            <a:ext cx="1780759" cy="7200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“We are not ready to attack”</a:t>
            </a:r>
            <a:endParaRPr lang="en-GB" dirty="0"/>
          </a:p>
        </p:txBody>
      </p:sp>
      <p:sp>
        <p:nvSpPr>
          <p:cNvPr id="37" name="Parallelogram 36"/>
          <p:cNvSpPr/>
          <p:nvPr/>
        </p:nvSpPr>
        <p:spPr>
          <a:xfrm>
            <a:off x="6335911" y="3756645"/>
            <a:ext cx="1584176" cy="72008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“We are ready to attack”</a:t>
            </a:r>
            <a:endParaRPr lang="en-GB" dirty="0"/>
          </a:p>
        </p:txBody>
      </p:sp>
      <p:cxnSp>
        <p:nvCxnSpPr>
          <p:cNvPr id="39" name="Straight Connector 38"/>
          <p:cNvCxnSpPr>
            <a:stCxn id="33" idx="3"/>
          </p:cNvCxnSpPr>
          <p:nvPr/>
        </p:nvCxnSpPr>
        <p:spPr>
          <a:xfrm>
            <a:off x="6218536" y="4041068"/>
            <a:ext cx="2256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5"/>
          </p:cNvCxnSpPr>
          <p:nvPr/>
        </p:nvCxnSpPr>
        <p:spPr>
          <a:xfrm flipH="1">
            <a:off x="683568" y="4077072"/>
            <a:ext cx="4500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3568" y="4077072"/>
            <a:ext cx="0" cy="208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3568" y="6165304"/>
            <a:ext cx="26351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329407" y="5877272"/>
            <a:ext cx="2106689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END</a:t>
            </a:r>
            <a:endParaRPr lang="en-GB" b="1" dirty="0"/>
          </a:p>
        </p:txBody>
      </p:sp>
      <p:cxnSp>
        <p:nvCxnSpPr>
          <p:cNvPr id="48" name="Elbow Connector 47"/>
          <p:cNvCxnSpPr>
            <a:stCxn id="37" idx="2"/>
            <a:endCxn id="46" idx="3"/>
          </p:cNvCxnSpPr>
          <p:nvPr/>
        </p:nvCxnSpPr>
        <p:spPr>
          <a:xfrm flipH="1">
            <a:off x="5436096" y="4116685"/>
            <a:ext cx="2393981" cy="2084623"/>
          </a:xfrm>
          <a:prstGeom prst="bentConnector3">
            <a:avLst>
              <a:gd name="adj1" fmla="val -1330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94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2012-11-15T11:26:54Z</dcterms:created>
  <dcterms:modified xsi:type="dcterms:W3CDTF">2012-11-16T15:02:33Z</dcterms:modified>
</cp:coreProperties>
</file>