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66" d="100"/>
          <a:sy n="66" d="100"/>
        </p:scale>
        <p:origin x="1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28B10-01B1-489D-B962-DD80D2263B82}" type="datetimeFigureOut">
              <a:rPr lang="en-IE" smtClean="0"/>
              <a:pPr/>
              <a:t>15/12/2015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5FEB-D5E4-4A1E-87F4-37E283567B6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0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85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67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59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91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37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127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91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62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916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03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26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70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889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Quotr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Ronan Dillon</a:t>
            </a:r>
          </a:p>
          <a:p>
            <a:r>
              <a:rPr lang="en-IE" b="1" dirty="0" smtClean="0"/>
              <a:t>Supervisor:</a:t>
            </a:r>
            <a:r>
              <a:rPr lang="en-IE" dirty="0" smtClean="0"/>
              <a:t> Fred </a:t>
            </a:r>
            <a:r>
              <a:rPr lang="en-IE" dirty="0" err="1" smtClean="0"/>
              <a:t>Mtenzi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Speech-to-text accuracy is around 90% </a:t>
            </a:r>
          </a:p>
          <a:p>
            <a:endParaRPr lang="en-IE" i="1" dirty="0"/>
          </a:p>
          <a:p>
            <a:r>
              <a:rPr lang="en-IE" i="1" dirty="0" smtClean="0"/>
              <a:t>Cross talk and interference affecting results</a:t>
            </a:r>
          </a:p>
          <a:p>
            <a:endParaRPr lang="en-IE" i="1" dirty="0"/>
          </a:p>
          <a:p>
            <a:endParaRPr lang="en-I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Risk Management and Mitigation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81400"/>
            <a:ext cx="2571750" cy="2595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 Testing - </a:t>
            </a:r>
            <a:r>
              <a:rPr lang="en-IE" dirty="0" err="1" smtClean="0"/>
              <a:t>QUnit</a:t>
            </a:r>
            <a:endParaRPr lang="en-IE" i="1" dirty="0" smtClean="0"/>
          </a:p>
          <a:p>
            <a:endParaRPr lang="en-IE" i="1" dirty="0" smtClean="0"/>
          </a:p>
          <a:p>
            <a:r>
              <a:rPr lang="en-IE" i="1" dirty="0" smtClean="0"/>
              <a:t>Usability Testing</a:t>
            </a:r>
          </a:p>
          <a:p>
            <a:endParaRPr lang="en-IE" i="1" dirty="0"/>
          </a:p>
          <a:p>
            <a:pPr marL="109728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 Criteria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895600" y="4191000"/>
            <a:ext cx="26955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Present-Christmas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Set up Server on AWS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Set up Database on AWS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Application with returns result from predefined show</a:t>
            </a:r>
          </a:p>
          <a:p>
            <a:r>
              <a:rPr lang="en-IE" i="1" dirty="0" smtClean="0"/>
              <a:t>January-February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Working search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Post object returned from </a:t>
            </a:r>
            <a:r>
              <a:rPr lang="en-IE" i="1" dirty="0" err="1" smtClean="0"/>
              <a:t>OMDb</a:t>
            </a:r>
            <a:r>
              <a:rPr lang="en-IE" i="1" dirty="0" smtClean="0"/>
              <a:t> API to database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i="1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Work</a:t>
            </a:r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E" sz="6000" b="1" dirty="0" smtClean="0"/>
          </a:p>
          <a:p>
            <a:pPr algn="ctr">
              <a:buNone/>
            </a:pPr>
            <a:r>
              <a:rPr lang="en-IE" sz="6000" b="1" dirty="0" smtClean="0">
                <a:solidFill>
                  <a:srgbClr val="FF0000"/>
                </a:solidFill>
              </a:rPr>
              <a:t>???</a:t>
            </a:r>
          </a:p>
          <a:p>
            <a:pPr algn="ctr">
              <a:buNone/>
            </a:pPr>
            <a:r>
              <a:rPr lang="en-IE" sz="6000" b="1" dirty="0" smtClean="0"/>
              <a:t>Questions</a:t>
            </a:r>
          </a:p>
          <a:p>
            <a:pPr algn="ctr">
              <a:buNone/>
            </a:pPr>
            <a:r>
              <a:rPr lang="en-IE" sz="6000" b="1" dirty="0" smtClean="0">
                <a:solidFill>
                  <a:srgbClr val="FF0000"/>
                </a:solidFill>
              </a:rPr>
              <a:t>???</a:t>
            </a:r>
            <a:endParaRPr lang="en-IE" sz="60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you!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Mobile application to give users details about the TV show or movie they are watching. 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Shazam</a:t>
            </a:r>
            <a:r>
              <a:rPr lang="en-IE" dirty="0" smtClean="0"/>
              <a:t> Entertainment – Tag TV live. </a:t>
            </a:r>
          </a:p>
          <a:p>
            <a:pPr marL="109728" indent="0">
              <a:buNone/>
            </a:pPr>
            <a:endParaRPr lang="en-IE" dirty="0" smtClean="0"/>
          </a:p>
          <a:p>
            <a:r>
              <a:rPr lang="en-IE" dirty="0" err="1" smtClean="0"/>
              <a:t>Viggle</a:t>
            </a:r>
            <a:r>
              <a:rPr lang="en-IE" dirty="0" smtClean="0"/>
              <a:t> – Watch TV to get rewards. </a:t>
            </a:r>
          </a:p>
          <a:p>
            <a:pPr marL="109728" indent="0">
              <a:buNone/>
            </a:pPr>
            <a:endParaRPr lang="en-IE" dirty="0" smtClean="0"/>
          </a:p>
          <a:p>
            <a:r>
              <a:rPr lang="en-IE" dirty="0"/>
              <a:t>NASA Jet Propulsion </a:t>
            </a:r>
            <a:r>
              <a:rPr lang="en-IE" dirty="0" smtClean="0"/>
              <a:t>Laboratory Tube – Video Transcripts 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062418"/>
            <a:ext cx="1752600" cy="1696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" y="4353238"/>
            <a:ext cx="2095500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72" y="4238939"/>
            <a:ext cx="29146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Agile Scrum Methodology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Methodology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800"/>
            <a:ext cx="6472989" cy="3251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IE" b="1" dirty="0" smtClean="0"/>
          </a:p>
          <a:p>
            <a:r>
              <a:rPr lang="en-IE" b="1" dirty="0" smtClean="0"/>
              <a:t>Framework: </a:t>
            </a:r>
            <a:r>
              <a:rPr lang="en-IE" dirty="0" err="1" smtClean="0"/>
              <a:t>PhoneGap</a:t>
            </a:r>
            <a:endParaRPr lang="en-IE" dirty="0" smtClean="0"/>
          </a:p>
          <a:p>
            <a:pPr marL="109728" indent="0">
              <a:buNone/>
            </a:pPr>
            <a:endParaRPr lang="en-IE" dirty="0" smtClean="0"/>
          </a:p>
          <a:p>
            <a:r>
              <a:rPr lang="en-IE" b="1" dirty="0" smtClean="0"/>
              <a:t>Server:</a:t>
            </a:r>
            <a:r>
              <a:rPr lang="en-IE" dirty="0" smtClean="0"/>
              <a:t> Elastic Compute Cloud</a:t>
            </a:r>
            <a:endParaRPr lang="en-IE" dirty="0"/>
          </a:p>
          <a:p>
            <a:endParaRPr lang="en-IE" dirty="0"/>
          </a:p>
          <a:p>
            <a:r>
              <a:rPr lang="en-IE" b="1" dirty="0"/>
              <a:t>Programming Language(s</a:t>
            </a:r>
            <a:r>
              <a:rPr lang="en-IE" b="1" dirty="0" smtClean="0"/>
              <a:t>): </a:t>
            </a:r>
            <a:r>
              <a:rPr lang="en-IE" dirty="0" smtClean="0"/>
              <a:t>HTML, JavaScript, CSS and Python</a:t>
            </a:r>
          </a:p>
          <a:p>
            <a:endParaRPr lang="en-IE" dirty="0" smtClean="0"/>
          </a:p>
          <a:p>
            <a:r>
              <a:rPr lang="en-IE" b="1" dirty="0" smtClean="0"/>
              <a:t>Database(s):</a:t>
            </a:r>
            <a:r>
              <a:rPr lang="en-IE" dirty="0" smtClean="0"/>
              <a:t> Relational Database Service on AWS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Technical Architecture</a:t>
            </a:r>
            <a:endParaRPr lang="en-IE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2040"/>
          <a:stretch/>
        </p:blipFill>
        <p:spPr bwMode="auto">
          <a:xfrm>
            <a:off x="1600200" y="1219200"/>
            <a:ext cx="5633402" cy="4578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user presses the </a:t>
            </a:r>
            <a:r>
              <a:rPr lang="en-IE" dirty="0" err="1" smtClean="0"/>
              <a:t>Quotr</a:t>
            </a:r>
            <a:r>
              <a:rPr lang="en-IE" dirty="0" smtClean="0"/>
              <a:t> button to record a segment of the show or movie they are watching.</a:t>
            </a:r>
          </a:p>
          <a:p>
            <a:r>
              <a:rPr lang="en-IE" i="1" dirty="0" smtClean="0"/>
              <a:t>A result is returned giving the user details about what they are watching.</a:t>
            </a:r>
          </a:p>
          <a:p>
            <a:pPr marL="109728" indent="0">
              <a:buNone/>
            </a:pPr>
            <a:endParaRPr lang="en-I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Front End</a:t>
            </a:r>
            <a:endParaRPr lang="en-IE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9641"/>
          <a:stretch/>
        </p:blipFill>
        <p:spPr bwMode="auto">
          <a:xfrm>
            <a:off x="4114800" y="3657600"/>
            <a:ext cx="487680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982971"/>
            <a:ext cx="1905000" cy="2024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Instance on Amazon Elastic Compute Cloud</a:t>
            </a:r>
            <a:endParaRPr lang="en-IE" i="1" dirty="0" smtClean="0"/>
          </a:p>
          <a:p>
            <a:endParaRPr lang="en-IE" i="1" dirty="0" smtClean="0"/>
          </a:p>
          <a:p>
            <a:r>
              <a:rPr lang="en-IE" i="1" dirty="0" smtClean="0"/>
              <a:t>Python Scripts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Speech-to-Text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API Calls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Access/Post to Database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Middle Tier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78228"/>
            <a:ext cx="393382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468389"/>
            <a:ext cx="1479056" cy="1499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Amazon Rational Database Service</a:t>
            </a:r>
          </a:p>
          <a:p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TV show and movie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Number of times searched</a:t>
            </a:r>
          </a:p>
          <a:p>
            <a:pPr marL="109728" indent="0">
              <a:buNone/>
            </a:pPr>
            <a:endParaRPr lang="en-IE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i="1" dirty="0" smtClean="0"/>
              <a:t>Links between searches for recommendations</a:t>
            </a:r>
          </a:p>
          <a:p>
            <a:pPr marL="109728" indent="0">
              <a:buNone/>
            </a:pPr>
            <a:endParaRPr lang="en-I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 End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730362"/>
            <a:ext cx="2057400" cy="163894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1137</TotalTime>
  <Words>226</Words>
  <Application>Microsoft Office PowerPoint</Application>
  <PresentationFormat>On-screen Show (4:3)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Quotr </vt:lpstr>
      <vt:lpstr>Project</vt:lpstr>
      <vt:lpstr>Background</vt:lpstr>
      <vt:lpstr>Methodology</vt:lpstr>
      <vt:lpstr>Technologies</vt:lpstr>
      <vt:lpstr>Technical Architecture</vt:lpstr>
      <vt:lpstr>Front End</vt:lpstr>
      <vt:lpstr>Middle Tier</vt:lpstr>
      <vt:lpstr>Back End</vt:lpstr>
      <vt:lpstr>Risk Management and Mitigation</vt:lpstr>
      <vt:lpstr>Evaluation Criteria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ronan dillon</dc:creator>
  <cp:lastModifiedBy>ronan dillon</cp:lastModifiedBy>
  <cp:revision>36</cp:revision>
  <dcterms:created xsi:type="dcterms:W3CDTF">2006-08-16T00:00:00Z</dcterms:created>
  <dcterms:modified xsi:type="dcterms:W3CDTF">2015-12-15T16:21:48Z</dcterms:modified>
</cp:coreProperties>
</file>