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83E-3DA1-4064-8DBF-79EF6A03072C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490-BC3B-4F33-853E-8E84E944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66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83E-3DA1-4064-8DBF-79EF6A03072C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490-BC3B-4F33-853E-8E84E944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59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83E-3DA1-4064-8DBF-79EF6A03072C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490-BC3B-4F33-853E-8E84E944E9B4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2795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83E-3DA1-4064-8DBF-79EF6A03072C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490-BC3B-4F33-853E-8E84E944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938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83E-3DA1-4064-8DBF-79EF6A03072C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490-BC3B-4F33-853E-8E84E944E9B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0921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83E-3DA1-4064-8DBF-79EF6A03072C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490-BC3B-4F33-853E-8E84E944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139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83E-3DA1-4064-8DBF-79EF6A03072C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490-BC3B-4F33-853E-8E84E944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753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83E-3DA1-4064-8DBF-79EF6A03072C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490-BC3B-4F33-853E-8E84E944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34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83E-3DA1-4064-8DBF-79EF6A03072C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490-BC3B-4F33-853E-8E84E944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3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83E-3DA1-4064-8DBF-79EF6A03072C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490-BC3B-4F33-853E-8E84E944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83E-3DA1-4064-8DBF-79EF6A03072C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490-BC3B-4F33-853E-8E84E944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50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83E-3DA1-4064-8DBF-79EF6A03072C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490-BC3B-4F33-853E-8E84E944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2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83E-3DA1-4064-8DBF-79EF6A03072C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490-BC3B-4F33-853E-8E84E944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32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83E-3DA1-4064-8DBF-79EF6A03072C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490-BC3B-4F33-853E-8E84E944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52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83E-3DA1-4064-8DBF-79EF6A03072C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490-BC3B-4F33-853E-8E84E944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96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83E-3DA1-4064-8DBF-79EF6A03072C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490-BC3B-4F33-853E-8E84E944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03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283E-3DA1-4064-8DBF-79EF6A03072C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B44490-BC3B-4F33-853E-8E84E944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09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FE774-FFF1-F476-EC82-F57C57EFBF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Inteligência de negocio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D7655B-8811-D027-56DD-A664B7906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</a:t>
            </a:r>
            <a:r>
              <a:rPr lang="pt-BR" dirty="0" err="1"/>
              <a:t>Dra</a:t>
            </a:r>
            <a:r>
              <a:rPr lang="pt-BR" dirty="0"/>
              <a:t>: Danielli Araújo Lima </a:t>
            </a:r>
          </a:p>
          <a:p>
            <a:r>
              <a:rPr lang="pt-BR" dirty="0"/>
              <a:t>Alunos: Ronan de Paula Guedes, Eduardo Carlos da Silva</a:t>
            </a:r>
          </a:p>
        </p:txBody>
      </p:sp>
    </p:spTree>
    <p:extLst>
      <p:ext uri="{BB962C8B-B14F-4D97-AF65-F5344CB8AC3E}">
        <p14:creationId xmlns:p14="http://schemas.microsoft.com/office/powerpoint/2010/main" val="129925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C9937-7C1A-B6D1-E124-6B1E158D6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Hierarchical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DA54F81-BBB2-5B9A-FE67-1629FC57F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8" r="47393" b="34611"/>
          <a:stretch/>
        </p:blipFill>
        <p:spPr>
          <a:xfrm>
            <a:off x="247429" y="1664706"/>
            <a:ext cx="6733400" cy="4066882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037FE3-378B-FD4F-5C1B-8D842B746E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67" b="80731"/>
          <a:stretch/>
        </p:blipFill>
        <p:spPr>
          <a:xfrm>
            <a:off x="6980829" y="3037746"/>
            <a:ext cx="4380931" cy="13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8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9B2E8-547F-0927-A3A6-7D6D2426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9A9D631-E3F2-9EBB-EF48-F49D8D7B8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" t="5516" r="75226" b="60455"/>
          <a:stretch/>
        </p:blipFill>
        <p:spPr>
          <a:xfrm>
            <a:off x="968990" y="1448414"/>
            <a:ext cx="6100549" cy="4799986"/>
          </a:xfrm>
        </p:spPr>
      </p:pic>
    </p:spTree>
    <p:extLst>
      <p:ext uri="{BB962C8B-B14F-4D97-AF65-F5344CB8AC3E}">
        <p14:creationId xmlns:p14="http://schemas.microsoft.com/office/powerpoint/2010/main" val="411791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3D7B6-38BC-A9AC-E661-5D07C00B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2CED3A0-4528-15F1-2922-C12465504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" t="6664" r="39049" b="37077"/>
          <a:stretch/>
        </p:blipFill>
        <p:spPr>
          <a:xfrm>
            <a:off x="286603" y="1450075"/>
            <a:ext cx="7643597" cy="395785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9D3FCF2-0F04-0403-DA2B-442D502D4F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8" r="64851" b="83500"/>
          <a:stretch/>
        </p:blipFill>
        <p:spPr>
          <a:xfrm>
            <a:off x="1856947" y="5554639"/>
            <a:ext cx="5740811" cy="96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3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40964-A39C-B619-4E4B-A5B78BBA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</a:t>
            </a:r>
            <a:r>
              <a:rPr lang="pt-BR" dirty="0" err="1"/>
              <a:t>medoids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68AA83E-700F-58BF-CF49-1EDF9D5D4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" t="12198" r="85110" b="72332"/>
          <a:stretch/>
        </p:blipFill>
        <p:spPr>
          <a:xfrm>
            <a:off x="450377" y="1542197"/>
            <a:ext cx="3630304" cy="210175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3665D95-AA83-CEC0-5597-41E9AC6ECC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6" r="53545" b="82902"/>
          <a:stretch/>
        </p:blipFill>
        <p:spPr>
          <a:xfrm>
            <a:off x="450377" y="4329374"/>
            <a:ext cx="9194972" cy="11964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5D7E01C-1365-E195-2E87-5C422340F8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9" r="86679" b="80590"/>
          <a:stretch/>
        </p:blipFill>
        <p:spPr>
          <a:xfrm>
            <a:off x="4939276" y="1555846"/>
            <a:ext cx="4189733" cy="186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6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EB224-205E-BFEC-D4C2-7EC8AFFD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</a:t>
            </a:r>
            <a:r>
              <a:rPr lang="pt-BR" dirty="0" err="1"/>
              <a:t>medoids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2CCB94B-78B2-5F2A-C615-44D0B3B9F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" t="6220" r="40038" b="36467"/>
          <a:stretch/>
        </p:blipFill>
        <p:spPr>
          <a:xfrm>
            <a:off x="327547" y="1488955"/>
            <a:ext cx="7165074" cy="3880090"/>
          </a:xfrm>
        </p:spPr>
      </p:pic>
    </p:spTree>
    <p:extLst>
      <p:ext uri="{BB962C8B-B14F-4D97-AF65-F5344CB8AC3E}">
        <p14:creationId xmlns:p14="http://schemas.microsoft.com/office/powerpoint/2010/main" val="39590474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51</TotalTime>
  <Words>26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Facetado</vt:lpstr>
      <vt:lpstr>Inteligência de negocio </vt:lpstr>
      <vt:lpstr>Hierarchical</vt:lpstr>
      <vt:lpstr>K-Means</vt:lpstr>
      <vt:lpstr>K-Means</vt:lpstr>
      <vt:lpstr>k-medoids</vt:lpstr>
      <vt:lpstr>k-medoids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de negocio </dc:title>
  <dc:creator>Ronan de Paula</dc:creator>
  <cp:lastModifiedBy>Ronan de Paula</cp:lastModifiedBy>
  <cp:revision>2</cp:revision>
  <dcterms:created xsi:type="dcterms:W3CDTF">2023-10-29T23:54:00Z</dcterms:created>
  <dcterms:modified xsi:type="dcterms:W3CDTF">2023-10-31T00:41:56Z</dcterms:modified>
</cp:coreProperties>
</file>