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09/10/2023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09/10/2023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Inteligência de negócios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Prof.dra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Danielli Araújo lima</a:t>
            </a:r>
          </a:p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lunos: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carlos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aula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guedes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26AC-B110-9416-1231-A7D2B18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grau7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BE09A41-C50B-AC27-BB6D-77A2AD1B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985370"/>
            <a:ext cx="3963571" cy="427895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265C5-DDD8-BBAD-B63E-AC1C0054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4C8496-3227-CF0B-04B4-CD130992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1981"/>
            <a:ext cx="560832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F9064-6F72-9BFD-03A9-5644E72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grau8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3C9AB56-1A01-0417-875F-84B42D7C4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9017"/>
            <a:ext cx="3856857" cy="433291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2F9EA-0E19-59B2-DD42-F8B63E12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6EF957-DCB7-4B92-FE75-5939A9329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91" y="1011981"/>
            <a:ext cx="56159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5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55E00-51FE-A8A0-A5E7-44A5824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grau9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6845AB-7A80-2218-466D-ABCE3D54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8073"/>
            <a:ext cx="3679436" cy="44385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6F00D-92DA-D750-67FE-0A13FF72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FDC9D7-A915-10AD-D8F0-2FF094E3F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53" y="1011981"/>
            <a:ext cx="56159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1EB54-2BFD-14D0-D287-4CFA8E85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grau10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A32618E-AD31-9E2C-7B2C-4F5D38802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" y="1999018"/>
            <a:ext cx="3581742" cy="444782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A4F7F-5172-9486-CA9E-A64FAAB9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2E1CA4-D077-47DB-E90E-7CF312C3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62" y="1011981"/>
            <a:ext cx="56007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01BE-218C-71B8-ED18-78C91C01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Linear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FA802-1988-77CA-8D80-9336F78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A4315B4-9648-DE81-60CA-134CFD12B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3295"/>
            <a:ext cx="4782517" cy="3650776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5B430B-B164-DC9F-3611-A46A51A80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21" y="423024"/>
            <a:ext cx="5483211" cy="58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B2C07-0716-0851-1ED4-18082D96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grau1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81BEA3-8D99-DDBF-6A59-BE29E5A25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36565"/>
            <a:ext cx="4892123" cy="370914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A4D5E-00F7-BF5A-0E08-58A1618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1D0D81-4B67-64F9-1629-BE617BD1C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9558"/>
            <a:ext cx="5931491" cy="54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9BCA3-5B18-21EA-6DBD-7191279D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grau2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543DD5D-1432-BA49-6065-F41680CA7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52650"/>
            <a:ext cx="5136842" cy="389330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D52A2-EA57-3164-8BA8-4C4E35EF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C3D777-C609-C861-9C1D-B289E975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84" y="853217"/>
            <a:ext cx="5578323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36D1A-3B8B-1238-28D0-333E0B7A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grau3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3291040-B8E1-6CAC-6901-A304F10A5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6919"/>
            <a:ext cx="5075776" cy="408727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FD008-8230-B50B-14CE-D5783CEA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9D8475-298D-5ABC-AFDF-693074726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57" y="1011981"/>
            <a:ext cx="560070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18909-207F-A8FE-987A-A796CF97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grau4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105DF04-0DFE-164B-8472-5B66749B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9781"/>
            <a:ext cx="4958440" cy="407806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63263-A005-2F46-85FA-610D96AD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15A86F-3A6D-CEC6-F2EA-DD253969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9585"/>
            <a:ext cx="560832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096C-EA50-DB26-4669-46666997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382012"/>
            <a:ext cx="10058400" cy="1450757"/>
          </a:xfrm>
        </p:spPr>
        <p:txBody>
          <a:bodyPr/>
          <a:lstStyle/>
          <a:p>
            <a:r>
              <a:rPr lang="pt-BR" dirty="0"/>
              <a:t>Polinômio grau5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9F5CD72-5665-AA37-75A0-166E258C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33210"/>
            <a:ext cx="4360885" cy="401274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A2EC7-D667-90FD-2CFB-05E8B054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1ECDB4-75FB-34EF-AA79-7C79BA7E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10" y="1107390"/>
            <a:ext cx="560832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53EF-C076-3059-689D-BB9EC12F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 grau6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A73BDA8-501E-08FE-0226-1F584503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7443"/>
            <a:ext cx="4143460" cy="415225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FD1D0-FE48-6450-A59A-8B2EFFF2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09/10/2023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C63174-E30F-5E98-04CA-4D662075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0960"/>
            <a:ext cx="560070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00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{95AA44FB-6A1A-4B24-8521-8C1ECC83B811}tf56160789_win32</Template>
  <TotalTime>29</TotalTime>
  <Words>78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Personalizado</vt:lpstr>
      <vt:lpstr>Inteligência de negócios</vt:lpstr>
      <vt:lpstr>Sua melhor citação que reflete sua abordagem... "É uma pequena etapa para o homem, um salto gigante para a humanidade."</vt:lpstr>
      <vt:lpstr>Linear</vt:lpstr>
      <vt:lpstr>Polinômio grau1</vt:lpstr>
      <vt:lpstr>Polinômio grau2</vt:lpstr>
      <vt:lpstr>Polinômio grau3</vt:lpstr>
      <vt:lpstr>Polinômio grau4</vt:lpstr>
      <vt:lpstr>Polinômio grau5</vt:lpstr>
      <vt:lpstr>Polinômio grau6</vt:lpstr>
      <vt:lpstr>Polinômio grau7</vt:lpstr>
      <vt:lpstr>Polinômio grau8</vt:lpstr>
      <vt:lpstr>Polinômio grau9</vt:lpstr>
      <vt:lpstr>Polinômio grau10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de negócios</dc:title>
  <dc:creator>Ronan de Paula</dc:creator>
  <cp:lastModifiedBy>Ronan de Paula</cp:lastModifiedBy>
  <cp:revision>2</cp:revision>
  <dcterms:created xsi:type="dcterms:W3CDTF">2023-10-09T23:26:54Z</dcterms:created>
  <dcterms:modified xsi:type="dcterms:W3CDTF">2023-10-09T23:56:13Z</dcterms:modified>
</cp:coreProperties>
</file>