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BF94-A681-4F07-9F4B-70D20DD4B18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E072-D230-44B3-A7E1-8DB5F3B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2661" y="36661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&lt;app&gt;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3905" y="1131979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friends : friends[]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88152" y="735942"/>
            <a:ext cx="2165662" cy="5820975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85475" y="35187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&lt;navigation&gt;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50966" y="721202"/>
            <a:ext cx="2165662" cy="153073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85475" y="2451128"/>
            <a:ext cx="15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</a:t>
            </a:r>
            <a:r>
              <a:rPr lang="en-US" b="1" i="1" dirty="0" err="1" smtClean="0">
                <a:solidFill>
                  <a:srgbClr val="FF0000"/>
                </a:solidFill>
              </a:rPr>
              <a:t>firend</a:t>
            </a:r>
            <a:r>
              <a:rPr lang="en-US" b="1" i="1" dirty="0" smtClean="0">
                <a:solidFill>
                  <a:srgbClr val="FF0000"/>
                </a:solidFill>
              </a:rPr>
              <a:t>-form,&gt;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50966" y="2820459"/>
            <a:ext cx="2165662" cy="153073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85475" y="4550385"/>
            <a:ext cx="147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&lt;friend-card&gt;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50966" y="4919716"/>
            <a:ext cx="2165662" cy="153073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158093" y="1217975"/>
            <a:ext cx="2509552" cy="2833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8854" y="876223"/>
            <a:ext cx="82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PROPS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14269" y="1486571"/>
            <a:ext cx="20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 : </a:t>
            </a:r>
            <a:r>
              <a:rPr lang="en-US" dirty="0" err="1" smtClean="0"/>
              <a:t>menuItem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1936" y="1528015"/>
            <a:ext cx="20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: </a:t>
            </a:r>
            <a:r>
              <a:rPr lang="en-US" dirty="0" err="1" smtClean="0"/>
              <a:t>menuItem</a:t>
            </a:r>
            <a:r>
              <a:rPr lang="en-US" dirty="0" smtClean="0"/>
              <a:t> []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flipH="1">
            <a:off x="4195563" y="3302492"/>
            <a:ext cx="2638280" cy="283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12039" y="302584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EMIT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201999" y="4943362"/>
            <a:ext cx="2509552" cy="2833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52760" y="4601610"/>
            <a:ext cx="82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PROPS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58175" y="521195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friend: Friend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99151" y="5384390"/>
            <a:ext cx="226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showDetqils</a:t>
            </a:r>
            <a:r>
              <a:rPr lang="en-US" dirty="0" smtClean="0"/>
              <a:t> : boolean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08854" y="347241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frriend</a:t>
            </a:r>
            <a:r>
              <a:rPr lang="en-US" dirty="0" smtClean="0"/>
              <a:t>-added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flipH="1">
            <a:off x="4158093" y="5911197"/>
            <a:ext cx="2638280" cy="283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74569" y="563455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EMIT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1384" y="6081123"/>
            <a:ext cx="169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Friend-removed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6</cp:revision>
  <dcterms:created xsi:type="dcterms:W3CDTF">2021-11-17T01:24:03Z</dcterms:created>
  <dcterms:modified xsi:type="dcterms:W3CDTF">2021-11-21T17:18:28Z</dcterms:modified>
</cp:coreProperties>
</file>