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530A-E5DA-46E7-8584-C502EFD40FC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FFAA-62FD-4B00-8699-983B6B75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.slack-edge.com/4d5bb/marketing/img/media-kit/slack_brand_guidelines_september2020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244" y="772733"/>
            <a:ext cx="7942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OF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44" y="2489740"/>
            <a:ext cx="61141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</a:p>
          <a:p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sz="8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1289" y="5459448"/>
            <a:ext cx="992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a.slack-edge.com/4d5bb/marketing/img/media-kit/slack_brand_guidelines_september2020.pdf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0404" y="6347789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9" name="Curved Connector 8"/>
          <p:cNvCxnSpPr>
            <a:stCxn id="8" idx="1"/>
          </p:cNvCxnSpPr>
          <p:nvPr/>
        </p:nvCxnSpPr>
        <p:spPr>
          <a:xfrm rot="10800000">
            <a:off x="6513418" y="5880295"/>
            <a:ext cx="206986" cy="6521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5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670" y="386366"/>
            <a:ext cx="102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LOGO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96" y="1704628"/>
            <a:ext cx="5686875" cy="1608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6" y="3960505"/>
            <a:ext cx="6663410" cy="1766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705" y="154400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03704" y="3683506"/>
            <a:ext cx="93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VARIATIONS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075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670" y="386366"/>
            <a:ext cx="13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COLORS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5679" y="130418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89344" y="130418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SECONDARY COLORS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24" y="1913736"/>
            <a:ext cx="6655578" cy="1512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9" y="1913736"/>
            <a:ext cx="2886316" cy="1350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706" y="4788257"/>
            <a:ext cx="2859769" cy="11617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67706" y="4240563"/>
            <a:ext cx="95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 COLOR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475" y="4572253"/>
            <a:ext cx="3067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" y="1803713"/>
            <a:ext cx="3267075" cy="100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670" y="386366"/>
            <a:ext cx="115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FONTS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57622" y="1526714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FONT FOR NUMBERS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62" y="3561906"/>
            <a:ext cx="2781300" cy="21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5862" y="3090362"/>
            <a:ext cx="1130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POSSIBLE SIZES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2123" y="151962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98" y="2090293"/>
            <a:ext cx="4467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4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70" y="386366"/>
            <a:ext cx="132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LAYOUT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22398" y="1120384"/>
            <a:ext cx="333296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TITLE</a:t>
            </a:r>
            <a:endParaRPr lang="en-US" sz="11500" dirty="0"/>
          </a:p>
        </p:txBody>
      </p:sp>
      <p:sp>
        <p:nvSpPr>
          <p:cNvPr id="9" name="TextBox 8"/>
          <p:cNvSpPr txBox="1"/>
          <p:nvPr/>
        </p:nvSpPr>
        <p:spPr>
          <a:xfrm>
            <a:off x="582419" y="1310321"/>
            <a:ext cx="90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PAGE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4224269" y="2794637"/>
            <a:ext cx="1687133" cy="3503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Left content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7599" y="2833195"/>
            <a:ext cx="566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8072" y="2794559"/>
            <a:ext cx="1687133" cy="3503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Right content</a:t>
            </a:r>
            <a:endParaRPr lang="en-US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11402" y="2807359"/>
            <a:ext cx="566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165205" y="2832960"/>
            <a:ext cx="566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80729" y="1258883"/>
            <a:ext cx="0" cy="1535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024" y="2982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1033" y="29769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64467" y="29789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15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2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</cp:revision>
  <dcterms:created xsi:type="dcterms:W3CDTF">2022-07-23T14:16:17Z</dcterms:created>
  <dcterms:modified xsi:type="dcterms:W3CDTF">2022-07-23T14:21:47Z</dcterms:modified>
</cp:coreProperties>
</file>