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8" r:id="rId2"/>
    <p:sldId id="259" r:id="rId3"/>
    <p:sldId id="260" r:id="rId4"/>
    <p:sldId id="261" r:id="rId5"/>
    <p:sldId id="262" r:id="rId6"/>
    <p:sldId id="263" r:id="rId7"/>
    <p:sldId id="264"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58E24-12FF-2FEE-F50A-122E64D4C324}" v="499" dt="2024-10-14T18:13:52.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r de Jesús Eusebio Cárdenas" userId="S::ronarc020@thecorner.cat::3faf4d30-3785-426f-b377-95c316097b9e" providerId="AD" clId="Web-{B90E912A-7373-8BDA-C1A4-98906E2AEE60}"/>
    <pc:docChg chg="addSld delSld modSld addMainMaster delMainMaster">
      <pc:chgData name="Ronar de Jesús Eusebio Cárdenas" userId="S::ronarc020@thecorner.cat::3faf4d30-3785-426f-b377-95c316097b9e" providerId="AD" clId="Web-{B90E912A-7373-8BDA-C1A4-98906E2AEE60}" dt="2024-09-22T19:27:11.339" v="168" actId="14100"/>
      <pc:docMkLst>
        <pc:docMk/>
      </pc:docMkLst>
      <pc:sldChg chg="addSp delSp modSp mod setBg modClrScheme chgLayout">
        <pc:chgData name="Ronar de Jesús Eusebio Cárdenas" userId="S::ronarc020@thecorner.cat::3faf4d30-3785-426f-b377-95c316097b9e" providerId="AD" clId="Web-{B90E912A-7373-8BDA-C1A4-98906E2AEE60}" dt="2024-09-22T18:41:13.567" v="49" actId="1076"/>
        <pc:sldMkLst>
          <pc:docMk/>
          <pc:sldMk cId="109857222" sldId="256"/>
        </pc:sldMkLst>
        <pc:spChg chg="mod">
          <ac:chgData name="Ronar de Jesús Eusebio Cárdenas" userId="S::ronarc020@thecorner.cat::3faf4d30-3785-426f-b377-95c316097b9e" providerId="AD" clId="Web-{B90E912A-7373-8BDA-C1A4-98906E2AEE60}" dt="2024-09-22T18:40:20.691" v="39" actId="1076"/>
          <ac:spMkLst>
            <pc:docMk/>
            <pc:sldMk cId="109857222" sldId="256"/>
            <ac:spMk id="2" creationId="{00000000-0000-0000-0000-000000000000}"/>
          </ac:spMkLst>
        </pc:spChg>
        <pc:spChg chg="mod">
          <ac:chgData name="Ronar de Jesús Eusebio Cárdenas" userId="S::ronarc020@thecorner.cat::3faf4d30-3785-426f-b377-95c316097b9e" providerId="AD" clId="Web-{B90E912A-7373-8BDA-C1A4-98906E2AEE60}" dt="2024-09-22T18:41:11.567" v="48" actId="14100"/>
          <ac:spMkLst>
            <pc:docMk/>
            <pc:sldMk cId="109857222" sldId="256"/>
            <ac:spMk id="3" creationId="{00000000-0000-0000-0000-000000000000}"/>
          </ac:spMkLst>
        </pc:spChg>
        <pc:spChg chg="add del">
          <ac:chgData name="Ronar de Jesús Eusebio Cárdenas" userId="S::ronarc020@thecorner.cat::3faf4d30-3785-426f-b377-95c316097b9e" providerId="AD" clId="Web-{B90E912A-7373-8BDA-C1A4-98906E2AEE60}" dt="2024-09-22T18:36:58.186" v="1"/>
          <ac:spMkLst>
            <pc:docMk/>
            <pc:sldMk cId="109857222" sldId="256"/>
            <ac:spMk id="9" creationId="{54F3A7E8-6DA9-4C2B-ACC8-475F34DAEA1B}"/>
          </ac:spMkLst>
        </pc:spChg>
        <pc:spChg chg="add del">
          <ac:chgData name="Ronar de Jesús Eusebio Cárdenas" userId="S::ronarc020@thecorner.cat::3faf4d30-3785-426f-b377-95c316097b9e" providerId="AD" clId="Web-{B90E912A-7373-8BDA-C1A4-98906E2AEE60}" dt="2024-09-22T18:36:58.186" v="1"/>
          <ac:spMkLst>
            <pc:docMk/>
            <pc:sldMk cId="109857222" sldId="256"/>
            <ac:spMk id="11" creationId="{5B21CDF0-4D24-4190-9285-9016C19C164F}"/>
          </ac:spMkLst>
        </pc:spChg>
        <pc:spChg chg="add del">
          <ac:chgData name="Ronar de Jesús Eusebio Cárdenas" userId="S::ronarc020@thecorner.cat::3faf4d30-3785-426f-b377-95c316097b9e" providerId="AD" clId="Web-{B90E912A-7373-8BDA-C1A4-98906E2AEE60}" dt="2024-09-22T18:37:02.404" v="3"/>
          <ac:spMkLst>
            <pc:docMk/>
            <pc:sldMk cId="109857222" sldId="256"/>
            <ac:spMk id="23" creationId="{3472B768-D6CA-45E8-B749-DE0F9D4831AA}"/>
          </ac:spMkLst>
        </pc:spChg>
        <pc:spChg chg="add del">
          <ac:chgData name="Ronar de Jesús Eusebio Cárdenas" userId="S::ronarc020@thecorner.cat::3faf4d30-3785-426f-b377-95c316097b9e" providerId="AD" clId="Web-{B90E912A-7373-8BDA-C1A4-98906E2AEE60}" dt="2024-09-22T18:37:02.404" v="3"/>
          <ac:spMkLst>
            <pc:docMk/>
            <pc:sldMk cId="109857222" sldId="256"/>
            <ac:spMk id="25" creationId="{13F26D5C-77E9-4A8D-95F0-1635BAD12650}"/>
          </ac:spMkLst>
        </pc:spChg>
        <pc:spChg chg="add del">
          <ac:chgData name="Ronar de Jesús Eusebio Cárdenas" userId="S::ronarc020@thecorner.cat::3faf4d30-3785-426f-b377-95c316097b9e" providerId="AD" clId="Web-{B90E912A-7373-8BDA-C1A4-98906E2AEE60}" dt="2024-09-22T18:37:05.623" v="5"/>
          <ac:spMkLst>
            <pc:docMk/>
            <pc:sldMk cId="109857222" sldId="256"/>
            <ac:spMk id="28" creationId="{3768F94E-2BF1-56A5-87AC-0C427079334B}"/>
          </ac:spMkLst>
        </pc:spChg>
        <pc:spChg chg="add del">
          <ac:chgData name="Ronar de Jesús Eusebio Cárdenas" userId="S::ronarc020@thecorner.cat::3faf4d30-3785-426f-b377-95c316097b9e" providerId="AD" clId="Web-{B90E912A-7373-8BDA-C1A4-98906E2AEE60}" dt="2024-09-22T18:37:05.623" v="5"/>
          <ac:spMkLst>
            <pc:docMk/>
            <pc:sldMk cId="109857222" sldId="256"/>
            <ac:spMk id="30" creationId="{393D8CD4-7FBE-9118-0CEB-9C1A2FA6AE5A}"/>
          </ac:spMkLst>
        </pc:spChg>
        <pc:spChg chg="add del">
          <ac:chgData name="Ronar de Jesús Eusebio Cárdenas" userId="S::ronarc020@thecorner.cat::3faf4d30-3785-426f-b377-95c316097b9e" providerId="AD" clId="Web-{B90E912A-7373-8BDA-C1A4-98906E2AEE60}" dt="2024-09-22T18:37:22.171" v="7"/>
          <ac:spMkLst>
            <pc:docMk/>
            <pc:sldMk cId="109857222" sldId="256"/>
            <ac:spMk id="32" creationId="{733E0473-C315-42D8-A82A-A2FE49DC67DA}"/>
          </ac:spMkLst>
        </pc:spChg>
        <pc:spChg chg="add del">
          <ac:chgData name="Ronar de Jesús Eusebio Cárdenas" userId="S::ronarc020@thecorner.cat::3faf4d30-3785-426f-b377-95c316097b9e" providerId="AD" clId="Web-{B90E912A-7373-8BDA-C1A4-98906E2AEE60}" dt="2024-09-22T18:37:22.171" v="7"/>
          <ac:spMkLst>
            <pc:docMk/>
            <pc:sldMk cId="109857222" sldId="256"/>
            <ac:spMk id="33" creationId="{AD23A251-68F2-43E5-812B-4BBAE1AF535E}"/>
          </ac:spMkLst>
        </pc:spChg>
        <pc:spChg chg="add">
          <ac:chgData name="Ronar de Jesús Eusebio Cárdenas" userId="S::ronarc020@thecorner.cat::3faf4d30-3785-426f-b377-95c316097b9e" providerId="AD" clId="Web-{B90E912A-7373-8BDA-C1A4-98906E2AEE60}" dt="2024-09-22T18:37:22.233" v="8"/>
          <ac:spMkLst>
            <pc:docMk/>
            <pc:sldMk cId="109857222" sldId="256"/>
            <ac:spMk id="39" creationId="{3472B768-D6CA-45E8-B749-DE0F9D4831AA}"/>
          </ac:spMkLst>
        </pc:spChg>
        <pc:spChg chg="add">
          <ac:chgData name="Ronar de Jesús Eusebio Cárdenas" userId="S::ronarc020@thecorner.cat::3faf4d30-3785-426f-b377-95c316097b9e" providerId="AD" clId="Web-{B90E912A-7373-8BDA-C1A4-98906E2AEE60}" dt="2024-09-22T18:37:22.233" v="8"/>
          <ac:spMkLst>
            <pc:docMk/>
            <pc:sldMk cId="109857222" sldId="256"/>
            <ac:spMk id="41" creationId="{13F26D5C-77E9-4A8D-95F0-1635BAD12650}"/>
          </ac:spMkLst>
        </pc:spChg>
        <pc:grpChg chg="add del">
          <ac:chgData name="Ronar de Jesús Eusebio Cárdenas" userId="S::ronarc020@thecorner.cat::3faf4d30-3785-426f-b377-95c316097b9e" providerId="AD" clId="Web-{B90E912A-7373-8BDA-C1A4-98906E2AEE60}" dt="2024-09-22T18:36:58.186" v="1"/>
          <ac:grpSpMkLst>
            <pc:docMk/>
            <pc:sldMk cId="109857222" sldId="256"/>
            <ac:grpSpMk id="13" creationId="{3C9AA14C-80A4-427C-A911-28CD20C56E5E}"/>
          </ac:grpSpMkLst>
        </pc:grpChg>
        <pc:grpChg chg="add del">
          <ac:chgData name="Ronar de Jesús Eusebio Cárdenas" userId="S::ronarc020@thecorner.cat::3faf4d30-3785-426f-b377-95c316097b9e" providerId="AD" clId="Web-{B90E912A-7373-8BDA-C1A4-98906E2AEE60}" dt="2024-09-22T18:36:58.186" v="1"/>
          <ac:grpSpMkLst>
            <pc:docMk/>
            <pc:sldMk cId="109857222" sldId="256"/>
            <ac:grpSpMk id="18" creationId="{F2FD01A0-E6FF-41CD-AEBD-279232B90D43}"/>
          </ac:grpSpMkLst>
        </pc:grpChg>
        <pc:grpChg chg="add del">
          <ac:chgData name="Ronar de Jesús Eusebio Cárdenas" userId="S::ronarc020@thecorner.cat::3faf4d30-3785-426f-b377-95c316097b9e" providerId="AD" clId="Web-{B90E912A-7373-8BDA-C1A4-98906E2AEE60}" dt="2024-09-22T18:37:22.171" v="7"/>
          <ac:grpSpMkLst>
            <pc:docMk/>
            <pc:sldMk cId="109857222" sldId="256"/>
            <ac:grpSpMk id="35" creationId="{0350AF23-2606-421F-AB7B-23D9B48F3E9B}"/>
          </ac:grpSpMkLst>
        </pc:grpChg>
        <pc:picChg chg="add del">
          <ac:chgData name="Ronar de Jesús Eusebio Cárdenas" userId="S::ronarc020@thecorner.cat::3faf4d30-3785-426f-b377-95c316097b9e" providerId="AD" clId="Web-{B90E912A-7373-8BDA-C1A4-98906E2AEE60}" dt="2024-09-22T18:36:58.186" v="1"/>
          <ac:picMkLst>
            <pc:docMk/>
            <pc:sldMk cId="109857222" sldId="256"/>
            <ac:picMk id="4" creationId="{83F6A431-4623-9069-4FE9-1868D977C64A}"/>
          </ac:picMkLst>
        </pc:picChg>
        <pc:picChg chg="add del">
          <ac:chgData name="Ronar de Jesús Eusebio Cárdenas" userId="S::ronarc020@thecorner.cat::3faf4d30-3785-426f-b377-95c316097b9e" providerId="AD" clId="Web-{B90E912A-7373-8BDA-C1A4-98906E2AEE60}" dt="2024-09-22T18:37:02.404" v="3"/>
          <ac:picMkLst>
            <pc:docMk/>
            <pc:sldMk cId="109857222" sldId="256"/>
            <ac:picMk id="24" creationId="{4F752BF1-CB0E-57EC-88E6-6B0A587D1FE2}"/>
          </ac:picMkLst>
        </pc:picChg>
        <pc:picChg chg="add del">
          <ac:chgData name="Ronar de Jesús Eusebio Cárdenas" userId="S::ronarc020@thecorner.cat::3faf4d30-3785-426f-b377-95c316097b9e" providerId="AD" clId="Web-{B90E912A-7373-8BDA-C1A4-98906E2AEE60}" dt="2024-09-22T18:37:05.623" v="5"/>
          <ac:picMkLst>
            <pc:docMk/>
            <pc:sldMk cId="109857222" sldId="256"/>
            <ac:picMk id="29" creationId="{63308E9C-EA0E-8858-261C-D07F8DA6BCE4}"/>
          </ac:picMkLst>
        </pc:picChg>
        <pc:picChg chg="add del">
          <ac:chgData name="Ronar de Jesús Eusebio Cárdenas" userId="S::ronarc020@thecorner.cat::3faf4d30-3785-426f-b377-95c316097b9e" providerId="AD" clId="Web-{B90E912A-7373-8BDA-C1A4-98906E2AEE60}" dt="2024-09-22T18:37:22.171" v="7"/>
          <ac:picMkLst>
            <pc:docMk/>
            <pc:sldMk cId="109857222" sldId="256"/>
            <ac:picMk id="34" creationId="{931AED87-EA7C-87A4-42AA-87E8E3DAA96F}"/>
          </ac:picMkLst>
        </pc:picChg>
        <pc:picChg chg="add mod">
          <ac:chgData name="Ronar de Jesús Eusebio Cárdenas" userId="S::ronarc020@thecorner.cat::3faf4d30-3785-426f-b377-95c316097b9e" providerId="AD" clId="Web-{B90E912A-7373-8BDA-C1A4-98906E2AEE60}" dt="2024-09-22T18:41:13.567" v="49" actId="1076"/>
          <ac:picMkLst>
            <pc:docMk/>
            <pc:sldMk cId="109857222" sldId="256"/>
            <ac:picMk id="40" creationId="{4F752BF1-CB0E-57EC-88E6-6B0A587D1FE2}"/>
          </ac:picMkLst>
        </pc:picChg>
        <pc:cxnChg chg="add del">
          <ac:chgData name="Ronar de Jesús Eusebio Cárdenas" userId="S::ronarc020@thecorner.cat::3faf4d30-3785-426f-b377-95c316097b9e" providerId="AD" clId="Web-{B90E912A-7373-8BDA-C1A4-98906E2AEE60}" dt="2024-09-22T18:37:02.404" v="3"/>
          <ac:cxnSpMkLst>
            <pc:docMk/>
            <pc:sldMk cId="109857222" sldId="256"/>
            <ac:cxnSpMk id="15" creationId="{28BB1F6D-CF9C-422D-9324-C46415BB9D7D}"/>
          </ac:cxnSpMkLst>
        </pc:cxnChg>
        <pc:cxnChg chg="add del">
          <ac:chgData name="Ronar de Jesús Eusebio Cárdenas" userId="S::ronarc020@thecorner.cat::3faf4d30-3785-426f-b377-95c316097b9e" providerId="AD" clId="Web-{B90E912A-7373-8BDA-C1A4-98906E2AEE60}" dt="2024-09-22T18:37:02.404" v="3"/>
          <ac:cxnSpMkLst>
            <pc:docMk/>
            <pc:sldMk cId="109857222" sldId="256"/>
            <ac:cxnSpMk id="26" creationId="{0632DC5A-0728-490F-8655-6B437782704C}"/>
          </ac:cxnSpMkLst>
        </pc:cxnChg>
        <pc:cxnChg chg="add">
          <ac:chgData name="Ronar de Jesús Eusebio Cárdenas" userId="S::ronarc020@thecorner.cat::3faf4d30-3785-426f-b377-95c316097b9e" providerId="AD" clId="Web-{B90E912A-7373-8BDA-C1A4-98906E2AEE60}" dt="2024-09-22T18:37:22.233" v="8"/>
          <ac:cxnSpMkLst>
            <pc:docMk/>
            <pc:sldMk cId="109857222" sldId="256"/>
            <ac:cxnSpMk id="42" creationId="{0632DC5A-0728-490F-8655-6B437782704C}"/>
          </ac:cxnSpMkLst>
        </pc:cxnChg>
        <pc:cxnChg chg="add">
          <ac:chgData name="Ronar de Jesús Eusebio Cárdenas" userId="S::ronarc020@thecorner.cat::3faf4d30-3785-426f-b377-95c316097b9e" providerId="AD" clId="Web-{B90E912A-7373-8BDA-C1A4-98906E2AEE60}" dt="2024-09-22T18:37:22.233" v="8"/>
          <ac:cxnSpMkLst>
            <pc:docMk/>
            <pc:sldMk cId="109857222" sldId="256"/>
            <ac:cxnSpMk id="43" creationId="{28BB1F6D-CF9C-422D-9324-C46415BB9D7D}"/>
          </ac:cxnSpMkLst>
        </pc:cxnChg>
      </pc:sldChg>
      <pc:sldChg chg="delSp modSp new del">
        <pc:chgData name="Ronar de Jesús Eusebio Cárdenas" userId="S::ronarc020@thecorner.cat::3faf4d30-3785-426f-b377-95c316097b9e" providerId="AD" clId="Web-{B90E912A-7373-8BDA-C1A4-98906E2AEE60}" dt="2024-09-22T18:47:00.139" v="80"/>
        <pc:sldMkLst>
          <pc:docMk/>
          <pc:sldMk cId="458051344" sldId="257"/>
        </pc:sldMkLst>
        <pc:spChg chg="del">
          <ac:chgData name="Ronar de Jesús Eusebio Cárdenas" userId="S::ronarc020@thecorner.cat::3faf4d30-3785-426f-b377-95c316097b9e" providerId="AD" clId="Web-{B90E912A-7373-8BDA-C1A4-98906E2AEE60}" dt="2024-09-22T18:43:57.510" v="58"/>
          <ac:spMkLst>
            <pc:docMk/>
            <pc:sldMk cId="458051344" sldId="257"/>
            <ac:spMk id="2" creationId="{3B240023-2C25-4FA0-AD61-C8B433139BDD}"/>
          </ac:spMkLst>
        </pc:spChg>
        <pc:spChg chg="mod">
          <ac:chgData name="Ronar de Jesús Eusebio Cárdenas" userId="S::ronarc020@thecorner.cat::3faf4d30-3785-426f-b377-95c316097b9e" providerId="AD" clId="Web-{B90E912A-7373-8BDA-C1A4-98906E2AEE60}" dt="2024-09-22T18:44:32.667" v="60" actId="20577"/>
          <ac:spMkLst>
            <pc:docMk/>
            <pc:sldMk cId="458051344" sldId="257"/>
            <ac:spMk id="3" creationId="{AEE615E4-A9E4-10DE-3B78-395B02AE8BD2}"/>
          </ac:spMkLst>
        </pc:spChg>
      </pc:sldChg>
      <pc:sldChg chg="new del">
        <pc:chgData name="Ronar de Jesús Eusebio Cárdenas" userId="S::ronarc020@thecorner.cat::3faf4d30-3785-426f-b377-95c316097b9e" providerId="AD" clId="Web-{B90E912A-7373-8BDA-C1A4-98906E2AEE60}" dt="2024-09-22T18:42:29.101" v="51"/>
        <pc:sldMkLst>
          <pc:docMk/>
          <pc:sldMk cId="2966545632" sldId="257"/>
        </pc:sldMkLst>
      </pc:sldChg>
      <pc:sldChg chg="modSp new">
        <pc:chgData name="Ronar de Jesús Eusebio Cárdenas" userId="S::ronarc020@thecorner.cat::3faf4d30-3785-426f-b377-95c316097b9e" providerId="AD" clId="Web-{B90E912A-7373-8BDA-C1A4-98906E2AEE60}" dt="2024-09-22T18:46:54.342" v="79"/>
        <pc:sldMkLst>
          <pc:docMk/>
          <pc:sldMk cId="2631796331" sldId="258"/>
        </pc:sldMkLst>
        <pc:spChg chg="mod">
          <ac:chgData name="Ronar de Jesús Eusebio Cárdenas" userId="S::ronarc020@thecorner.cat::3faf4d30-3785-426f-b377-95c316097b9e" providerId="AD" clId="Web-{B90E912A-7373-8BDA-C1A4-98906E2AEE60}" dt="2024-09-22T18:46:32.936" v="77" actId="20577"/>
          <ac:spMkLst>
            <pc:docMk/>
            <pc:sldMk cId="2631796331" sldId="258"/>
            <ac:spMk id="2" creationId="{8E78BAE6-A9F8-CA42-1E3E-936BABEF2DC3}"/>
          </ac:spMkLst>
        </pc:spChg>
        <pc:spChg chg="mod">
          <ac:chgData name="Ronar de Jesús Eusebio Cárdenas" userId="S::ronarc020@thecorner.cat::3faf4d30-3785-426f-b377-95c316097b9e" providerId="AD" clId="Web-{B90E912A-7373-8BDA-C1A4-98906E2AEE60}" dt="2024-09-22T18:46:54.342" v="79"/>
          <ac:spMkLst>
            <pc:docMk/>
            <pc:sldMk cId="2631796331" sldId="258"/>
            <ac:spMk id="3" creationId="{D6C6762E-0395-C399-6919-D978CD6417DC}"/>
          </ac:spMkLst>
        </pc:spChg>
      </pc:sldChg>
      <pc:sldChg chg="modSp new">
        <pc:chgData name="Ronar de Jesús Eusebio Cárdenas" userId="S::ronarc020@thecorner.cat::3faf4d30-3785-426f-b377-95c316097b9e" providerId="AD" clId="Web-{B90E912A-7373-8BDA-C1A4-98906E2AEE60}" dt="2024-09-22T18:50:28.348" v="122" actId="1076"/>
        <pc:sldMkLst>
          <pc:docMk/>
          <pc:sldMk cId="2053572615" sldId="259"/>
        </pc:sldMkLst>
        <pc:spChg chg="mod">
          <ac:chgData name="Ronar de Jesús Eusebio Cárdenas" userId="S::ronarc020@thecorner.cat::3faf4d30-3785-426f-b377-95c316097b9e" providerId="AD" clId="Web-{B90E912A-7373-8BDA-C1A4-98906E2AEE60}" dt="2024-09-22T18:50:28.348" v="122" actId="1076"/>
          <ac:spMkLst>
            <pc:docMk/>
            <pc:sldMk cId="2053572615" sldId="259"/>
            <ac:spMk id="2" creationId="{BEB6A84D-FBBE-94CC-7492-48DF67E053E0}"/>
          </ac:spMkLst>
        </pc:spChg>
        <pc:spChg chg="mod">
          <ac:chgData name="Ronar de Jesús Eusebio Cárdenas" userId="S::ronarc020@thecorner.cat::3faf4d30-3785-426f-b377-95c316097b9e" providerId="AD" clId="Web-{B90E912A-7373-8BDA-C1A4-98906E2AEE60}" dt="2024-09-22T18:49:46.988" v="121" actId="20577"/>
          <ac:spMkLst>
            <pc:docMk/>
            <pc:sldMk cId="2053572615" sldId="259"/>
            <ac:spMk id="3" creationId="{66FB387D-9B36-F4A8-EF85-FB9318F9C2E4}"/>
          </ac:spMkLst>
        </pc:spChg>
      </pc:sldChg>
      <pc:sldChg chg="addSp delSp modSp new">
        <pc:chgData name="Ronar de Jesús Eusebio Cárdenas" userId="S::ronarc020@thecorner.cat::3faf4d30-3785-426f-b377-95c316097b9e" providerId="AD" clId="Web-{B90E912A-7373-8BDA-C1A4-98906E2AEE60}" dt="2024-09-22T19:25:31.398" v="152" actId="20577"/>
        <pc:sldMkLst>
          <pc:docMk/>
          <pc:sldMk cId="2095890871" sldId="260"/>
        </pc:sldMkLst>
        <pc:spChg chg="mod">
          <ac:chgData name="Ronar de Jesús Eusebio Cárdenas" userId="S::ronarc020@thecorner.cat::3faf4d30-3785-426f-b377-95c316097b9e" providerId="AD" clId="Web-{B90E912A-7373-8BDA-C1A4-98906E2AEE60}" dt="2024-09-22T19:25:31.398" v="152" actId="20577"/>
          <ac:spMkLst>
            <pc:docMk/>
            <pc:sldMk cId="2095890871" sldId="260"/>
            <ac:spMk id="2" creationId="{E799BF8D-D49C-ADEB-22E5-6A82DB78E0C1}"/>
          </ac:spMkLst>
        </pc:spChg>
        <pc:spChg chg="del mod">
          <ac:chgData name="Ronar de Jesús Eusebio Cárdenas" userId="S::ronarc020@thecorner.cat::3faf4d30-3785-426f-b377-95c316097b9e" providerId="AD" clId="Web-{B90E912A-7373-8BDA-C1A4-98906E2AEE60}" dt="2024-09-22T19:24:54.038" v="146"/>
          <ac:spMkLst>
            <pc:docMk/>
            <pc:sldMk cId="2095890871" sldId="260"/>
            <ac:spMk id="3" creationId="{D4218B9D-9519-4BC3-28A4-F293EEC56A77}"/>
          </ac:spMkLst>
        </pc:spChg>
        <pc:picChg chg="add mod ord">
          <ac:chgData name="Ronar de Jesús Eusebio Cárdenas" userId="S::ronarc020@thecorner.cat::3faf4d30-3785-426f-b377-95c316097b9e" providerId="AD" clId="Web-{B90E912A-7373-8BDA-C1A4-98906E2AEE60}" dt="2024-09-22T19:25:08.148" v="150" actId="14100"/>
          <ac:picMkLst>
            <pc:docMk/>
            <pc:sldMk cId="2095890871" sldId="260"/>
            <ac:picMk id="4" creationId="{098E6890-E3E3-4C39-0EE1-1C378FD07AC5}"/>
          </ac:picMkLst>
        </pc:picChg>
      </pc:sldChg>
      <pc:sldChg chg="addSp delSp modSp new">
        <pc:chgData name="Ronar de Jesús Eusebio Cárdenas" userId="S::ronarc020@thecorner.cat::3faf4d30-3785-426f-b377-95c316097b9e" providerId="AD" clId="Web-{B90E912A-7373-8BDA-C1A4-98906E2AEE60}" dt="2024-09-22T19:27:11.339" v="168" actId="14100"/>
        <pc:sldMkLst>
          <pc:docMk/>
          <pc:sldMk cId="1137992186" sldId="261"/>
        </pc:sldMkLst>
        <pc:spChg chg="mod">
          <ac:chgData name="Ronar de Jesús Eusebio Cárdenas" userId="S::ronarc020@thecorner.cat::3faf4d30-3785-426f-b377-95c316097b9e" providerId="AD" clId="Web-{B90E912A-7373-8BDA-C1A4-98906E2AEE60}" dt="2024-09-22T19:27:07.214" v="167" actId="1076"/>
          <ac:spMkLst>
            <pc:docMk/>
            <pc:sldMk cId="1137992186" sldId="261"/>
            <ac:spMk id="2" creationId="{0C03FB6F-2B4C-59C0-DC00-84BD3E7F228C}"/>
          </ac:spMkLst>
        </pc:spChg>
        <pc:spChg chg="del mod">
          <ac:chgData name="Ronar de Jesús Eusebio Cárdenas" userId="S::ronarc020@thecorner.cat::3faf4d30-3785-426f-b377-95c316097b9e" providerId="AD" clId="Web-{B90E912A-7373-8BDA-C1A4-98906E2AEE60}" dt="2024-09-22T19:26:39.463" v="163"/>
          <ac:spMkLst>
            <pc:docMk/>
            <pc:sldMk cId="1137992186" sldId="261"/>
            <ac:spMk id="3" creationId="{234CC678-FA81-7E5B-71E7-A10DB67715B6}"/>
          </ac:spMkLst>
        </pc:spChg>
        <pc:picChg chg="add mod ord">
          <ac:chgData name="Ronar de Jesús Eusebio Cárdenas" userId="S::ronarc020@thecorner.cat::3faf4d30-3785-426f-b377-95c316097b9e" providerId="AD" clId="Web-{B90E912A-7373-8BDA-C1A4-98906E2AEE60}" dt="2024-09-22T19:27:11.339" v="168" actId="14100"/>
          <ac:picMkLst>
            <pc:docMk/>
            <pc:sldMk cId="1137992186" sldId="261"/>
            <ac:picMk id="4" creationId="{AE4AB0F8-14BE-DF92-F8BF-B1607858C9DF}"/>
          </ac:picMkLst>
        </pc:picChg>
      </pc:sldChg>
      <pc:sldMasterChg chg="add del addSldLayout delSldLayout">
        <pc:chgData name="Ronar de Jesús Eusebio Cárdenas" userId="S::ronarc020@thecorner.cat::3faf4d30-3785-426f-b377-95c316097b9e" providerId="AD" clId="Web-{B90E912A-7373-8BDA-C1A4-98906E2AEE60}" dt="2024-09-22T18:37:22.233" v="8"/>
        <pc:sldMasterMkLst>
          <pc:docMk/>
          <pc:sldMasterMk cId="2460954070" sldId="2147483660"/>
        </pc:sldMasterMkLst>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2385387890" sldId="2147483661"/>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949138452" sldId="2147483662"/>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2591524520" sldId="2147483663"/>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1203092039" sldId="2147483664"/>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3733172339" sldId="2147483665"/>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3210312558" sldId="2147483666"/>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3146388984" sldId="2147483667"/>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3171841454" sldId="2147483668"/>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1718958274" sldId="2147483669"/>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2202905451" sldId="2147483670"/>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2460954070" sldId="2147483660"/>
            <pc:sldLayoutMk cId="3479445657" sldId="2147483671"/>
          </pc:sldLayoutMkLst>
        </pc:sldLayoutChg>
      </pc:sldMasterChg>
      <pc:sldMasterChg chg="add del replId addSldLayout delSldLayout">
        <pc:chgData name="Ronar de Jesús Eusebio Cárdenas" userId="S::ronarc020@thecorner.cat::3faf4d30-3785-426f-b377-95c316097b9e" providerId="AD" clId="Web-{B90E912A-7373-8BDA-C1A4-98906E2AEE60}" dt="2024-09-22T18:36:58.186" v="1"/>
        <pc:sldMasterMkLst>
          <pc:docMk/>
          <pc:sldMasterMk cId="409690302" sldId="2147483672"/>
        </pc:sldMasterMkLst>
        <pc:sldLayoutChg chg="add del">
          <pc:chgData name="Ronar de Jesús Eusebio Cárdenas" userId="S::ronarc020@thecorner.cat::3faf4d30-3785-426f-b377-95c316097b9e" providerId="AD" clId="Web-{B90E912A-7373-8BDA-C1A4-98906E2AEE60}" dt="2024-09-22T18:36:58.186" v="1"/>
          <pc:sldLayoutMkLst>
            <pc:docMk/>
            <pc:sldMasterMk cId="409690302" sldId="2147483672"/>
            <pc:sldLayoutMk cId="2572793415" sldId="2147483673"/>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485175498" sldId="2147483674"/>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661599785" sldId="2147483675"/>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3769138012" sldId="2147483676"/>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82877473" sldId="2147483677"/>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848894272" sldId="2147483678"/>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3243562599" sldId="2147483679"/>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124260099" sldId="2147483680"/>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2206174020" sldId="2147483681"/>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2992545217" sldId="2147483682"/>
          </pc:sldLayoutMkLst>
        </pc:sldLayoutChg>
        <pc:sldLayoutChg chg="add del replId">
          <pc:chgData name="Ronar de Jesús Eusebio Cárdenas" userId="S::ronarc020@thecorner.cat::3faf4d30-3785-426f-b377-95c316097b9e" providerId="AD" clId="Web-{B90E912A-7373-8BDA-C1A4-98906E2AEE60}" dt="2024-09-22T18:36:58.186" v="1"/>
          <pc:sldLayoutMkLst>
            <pc:docMk/>
            <pc:sldMasterMk cId="409690302" sldId="2147483672"/>
            <pc:sldLayoutMk cId="3972074422" sldId="2147483683"/>
          </pc:sldLayoutMkLst>
        </pc:sldLayoutChg>
      </pc:sldMasterChg>
      <pc:sldMasterChg chg="add del addSldLayout delSldLayout">
        <pc:chgData name="Ronar de Jesús Eusebio Cárdenas" userId="S::ronarc020@thecorner.cat::3faf4d30-3785-426f-b377-95c316097b9e" providerId="AD" clId="Web-{B90E912A-7373-8BDA-C1A4-98906E2AEE60}" dt="2024-09-22T18:37:22.233" v="8"/>
        <pc:sldMasterMkLst>
          <pc:docMk/>
          <pc:sldMasterMk cId="863116811" sldId="2147483698"/>
        </pc:sldMasterMkLst>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3589231915" sldId="2147483687"/>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2729400105" sldId="2147483688"/>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2608950832" sldId="2147483689"/>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1258281427" sldId="2147483690"/>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3981996059" sldId="2147483691"/>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2630846307" sldId="2147483692"/>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253849994" sldId="2147483693"/>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2386866004" sldId="2147483694"/>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503564319" sldId="2147483695"/>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622439343" sldId="2147483696"/>
          </pc:sldLayoutMkLst>
        </pc:sldLayoutChg>
        <pc:sldLayoutChg chg="add del">
          <pc:chgData name="Ronar de Jesús Eusebio Cárdenas" userId="S::ronarc020@thecorner.cat::3faf4d30-3785-426f-b377-95c316097b9e" providerId="AD" clId="Web-{B90E912A-7373-8BDA-C1A4-98906E2AEE60}" dt="2024-09-22T18:37:22.233" v="8"/>
          <pc:sldLayoutMkLst>
            <pc:docMk/>
            <pc:sldMasterMk cId="863116811" sldId="2147483698"/>
            <pc:sldLayoutMk cId="1325323710" sldId="2147483697"/>
          </pc:sldLayoutMkLst>
        </pc:sldLayoutChg>
      </pc:sldMasterChg>
      <pc:sldMasterChg chg="add del addSldLayout delSldLayout">
        <pc:chgData name="Ronar de Jesús Eusebio Cárdenas" userId="S::ronarc020@thecorner.cat::3faf4d30-3785-426f-b377-95c316097b9e" providerId="AD" clId="Web-{B90E912A-7373-8BDA-C1A4-98906E2AEE60}" dt="2024-09-22T18:37:05.623" v="5"/>
        <pc:sldMasterMkLst>
          <pc:docMk/>
          <pc:sldMasterMk cId="4286577971" sldId="2147483724"/>
        </pc:sldMasterMkLst>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536608727" sldId="2147483713"/>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464838530" sldId="2147483714"/>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398790039" sldId="2147483715"/>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319950942" sldId="2147483716"/>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27075133" sldId="2147483717"/>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1403102478" sldId="2147483718"/>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446216047" sldId="2147483719"/>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580996629" sldId="2147483720"/>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2690419340" sldId="2147483721"/>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1069947236" sldId="2147483722"/>
          </pc:sldLayoutMkLst>
        </pc:sldLayoutChg>
        <pc:sldLayoutChg chg="add del">
          <pc:chgData name="Ronar de Jesús Eusebio Cárdenas" userId="S::ronarc020@thecorner.cat::3faf4d30-3785-426f-b377-95c316097b9e" providerId="AD" clId="Web-{B90E912A-7373-8BDA-C1A4-98906E2AEE60}" dt="2024-09-22T18:37:05.623" v="5"/>
          <pc:sldLayoutMkLst>
            <pc:docMk/>
            <pc:sldMasterMk cId="4286577971" sldId="2147483724"/>
            <pc:sldLayoutMk cId="3160912249" sldId="2147483723"/>
          </pc:sldLayoutMkLst>
        </pc:sldLayoutChg>
      </pc:sldMasterChg>
      <pc:sldMasterChg chg="add del addSldLayout delSldLayout">
        <pc:chgData name="Ronar de Jesús Eusebio Cárdenas" userId="S::ronarc020@thecorner.cat::3faf4d30-3785-426f-b377-95c316097b9e" providerId="AD" clId="Web-{B90E912A-7373-8BDA-C1A4-98906E2AEE60}" dt="2024-09-22T18:37:22.171" v="7"/>
        <pc:sldMasterMkLst>
          <pc:docMk/>
          <pc:sldMasterMk cId="3041094879" sldId="2147483750"/>
        </pc:sldMasterMkLst>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824440600" sldId="2147483739"/>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2410825084" sldId="2147483740"/>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73254879" sldId="2147483741"/>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2662172635" sldId="2147483742"/>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1128681568" sldId="2147483743"/>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345729816" sldId="2147483744"/>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3525126125" sldId="2147483745"/>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1754431487" sldId="2147483746"/>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231692719" sldId="2147483747"/>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734715320" sldId="2147483748"/>
          </pc:sldLayoutMkLst>
        </pc:sldLayoutChg>
        <pc:sldLayoutChg chg="add del">
          <pc:chgData name="Ronar de Jesús Eusebio Cárdenas" userId="S::ronarc020@thecorner.cat::3faf4d30-3785-426f-b377-95c316097b9e" providerId="AD" clId="Web-{B90E912A-7373-8BDA-C1A4-98906E2AEE60}" dt="2024-09-22T18:37:22.171" v="7"/>
          <pc:sldLayoutMkLst>
            <pc:docMk/>
            <pc:sldMasterMk cId="3041094879" sldId="2147483750"/>
            <pc:sldLayoutMk cId="2763180232" sldId="2147483749"/>
          </pc:sldLayoutMkLst>
        </pc:sldLayoutChg>
      </pc:sldMasterChg>
    </pc:docChg>
  </pc:docChgLst>
  <pc:docChgLst>
    <pc:chgData name="Ronar de Jesús Eusebio Cárdenas" userId="S::ronarc020@thecorner.cat::3faf4d30-3785-426f-b377-95c316097b9e" providerId="AD" clId="Web-{397B585D-C5D7-D747-4E29-A6C2FA3AE858}"/>
    <pc:docChg chg="delSld modSld addMainMaster delMainMaster">
      <pc:chgData name="Ronar de Jesús Eusebio Cárdenas" userId="S::ronarc020@thecorner.cat::3faf4d30-3785-426f-b377-95c316097b9e" providerId="AD" clId="Web-{397B585D-C5D7-D747-4E29-A6C2FA3AE858}" dt="2024-09-22T19:32:50.408" v="26" actId="20577"/>
      <pc:docMkLst>
        <pc:docMk/>
      </pc:docMkLst>
      <pc:sldChg chg="delSp modSp del mod modClrScheme delDesignElem chgLayout">
        <pc:chgData name="Ronar de Jesús Eusebio Cárdenas" userId="S::ronarc020@thecorner.cat::3faf4d30-3785-426f-b377-95c316097b9e" providerId="AD" clId="Web-{397B585D-C5D7-D747-4E29-A6C2FA3AE858}" dt="2024-09-22T19:32:15.546" v="20"/>
        <pc:sldMkLst>
          <pc:docMk/>
          <pc:sldMk cId="109857222" sldId="256"/>
        </pc:sldMkLst>
        <pc:spChg chg="mod ord">
          <ac:chgData name="Ronar de Jesús Eusebio Cárdenas" userId="S::ronarc020@thecorner.cat::3faf4d30-3785-426f-b377-95c316097b9e" providerId="AD" clId="Web-{397B585D-C5D7-D747-4E29-A6C2FA3AE858}" dt="2024-09-22T19:31:23.246" v="19"/>
          <ac:spMkLst>
            <pc:docMk/>
            <pc:sldMk cId="109857222" sldId="256"/>
            <ac:spMk id="2" creationId="{00000000-0000-0000-0000-000000000000}"/>
          </ac:spMkLst>
        </pc:spChg>
        <pc:spChg chg="mod ord">
          <ac:chgData name="Ronar de Jesús Eusebio Cárdenas" userId="S::ronarc020@thecorner.cat::3faf4d30-3785-426f-b377-95c316097b9e" providerId="AD" clId="Web-{397B585D-C5D7-D747-4E29-A6C2FA3AE858}" dt="2024-09-22T19:31:23.246" v="19"/>
          <ac:spMkLst>
            <pc:docMk/>
            <pc:sldMk cId="109857222" sldId="256"/>
            <ac:spMk id="3" creationId="{00000000-0000-0000-0000-000000000000}"/>
          </ac:spMkLst>
        </pc:spChg>
        <pc:spChg chg="del">
          <ac:chgData name="Ronar de Jesús Eusebio Cárdenas" userId="S::ronarc020@thecorner.cat::3faf4d30-3785-426f-b377-95c316097b9e" providerId="AD" clId="Web-{397B585D-C5D7-D747-4E29-A6C2FA3AE858}" dt="2024-09-22T19:28:29.626" v="0"/>
          <ac:spMkLst>
            <pc:docMk/>
            <pc:sldMk cId="109857222" sldId="256"/>
            <ac:spMk id="39" creationId="{3472B768-D6CA-45E8-B749-DE0F9D4831AA}"/>
          </ac:spMkLst>
        </pc:spChg>
        <pc:spChg chg="del">
          <ac:chgData name="Ronar de Jesús Eusebio Cárdenas" userId="S::ronarc020@thecorner.cat::3faf4d30-3785-426f-b377-95c316097b9e" providerId="AD" clId="Web-{397B585D-C5D7-D747-4E29-A6C2FA3AE858}" dt="2024-09-22T19:28:29.626" v="0"/>
          <ac:spMkLst>
            <pc:docMk/>
            <pc:sldMk cId="109857222" sldId="256"/>
            <ac:spMk id="41" creationId="{13F26D5C-77E9-4A8D-95F0-1635BAD12650}"/>
          </ac:spMkLst>
        </pc:spChg>
        <pc:cxnChg chg="del">
          <ac:chgData name="Ronar de Jesús Eusebio Cárdenas" userId="S::ronarc020@thecorner.cat::3faf4d30-3785-426f-b377-95c316097b9e" providerId="AD" clId="Web-{397B585D-C5D7-D747-4E29-A6C2FA3AE858}" dt="2024-09-22T19:28:29.626" v="0"/>
          <ac:cxnSpMkLst>
            <pc:docMk/>
            <pc:sldMk cId="109857222" sldId="256"/>
            <ac:cxnSpMk id="42" creationId="{0632DC5A-0728-490F-8655-6B437782704C}"/>
          </ac:cxnSpMkLst>
        </pc:cxnChg>
        <pc:cxnChg chg="del">
          <ac:chgData name="Ronar de Jesús Eusebio Cárdenas" userId="S::ronarc020@thecorner.cat::3faf4d30-3785-426f-b377-95c316097b9e" providerId="AD" clId="Web-{397B585D-C5D7-D747-4E29-A6C2FA3AE858}" dt="2024-09-22T19:28:29.626" v="0"/>
          <ac:cxnSpMkLst>
            <pc:docMk/>
            <pc:sldMk cId="109857222" sldId="256"/>
            <ac:cxnSpMk id="43" creationId="{28BB1F6D-CF9C-422D-9324-C46415BB9D7D}"/>
          </ac:cxnSpMkLst>
        </pc:cxnChg>
      </pc:sldChg>
      <pc:sldChg chg="addSp delSp modSp mod setBg modClrScheme setClrOvrMap delDesignElem chgLayout">
        <pc:chgData name="Ronar de Jesús Eusebio Cárdenas" userId="S::ronarc020@thecorner.cat::3faf4d30-3785-426f-b377-95c316097b9e" providerId="AD" clId="Web-{397B585D-C5D7-D747-4E29-A6C2FA3AE858}" dt="2024-09-22T19:32:50.408" v="26" actId="20577"/>
        <pc:sldMkLst>
          <pc:docMk/>
          <pc:sldMk cId="2631796331" sldId="258"/>
        </pc:sldMkLst>
        <pc:spChg chg="mod ord">
          <ac:chgData name="Ronar de Jesús Eusebio Cárdenas" userId="S::ronarc020@thecorner.cat::3faf4d30-3785-426f-b377-95c316097b9e" providerId="AD" clId="Web-{397B585D-C5D7-D747-4E29-A6C2FA3AE858}" dt="2024-09-22T19:31:23.246" v="19"/>
          <ac:spMkLst>
            <pc:docMk/>
            <pc:sldMk cId="2631796331" sldId="258"/>
            <ac:spMk id="2" creationId="{8E78BAE6-A9F8-CA42-1E3E-936BABEF2DC3}"/>
          </ac:spMkLst>
        </pc:spChg>
        <pc:spChg chg="mod ord">
          <ac:chgData name="Ronar de Jesús Eusebio Cárdenas" userId="S::ronarc020@thecorner.cat::3faf4d30-3785-426f-b377-95c316097b9e" providerId="AD" clId="Web-{397B585D-C5D7-D747-4E29-A6C2FA3AE858}" dt="2024-09-22T19:32:50.408" v="26" actId="20577"/>
          <ac:spMkLst>
            <pc:docMk/>
            <pc:sldMk cId="2631796331" sldId="258"/>
            <ac:spMk id="3" creationId="{D6C6762E-0395-C399-6919-D978CD6417DC}"/>
          </ac:spMkLst>
        </pc:spChg>
        <pc:spChg chg="add del">
          <ac:chgData name="Ronar de Jesús Eusebio Cárdenas" userId="S::ronarc020@thecorner.cat::3faf4d30-3785-426f-b377-95c316097b9e" providerId="AD" clId="Web-{397B585D-C5D7-D747-4E29-A6C2FA3AE858}" dt="2024-09-22T19:28:46.190" v="2"/>
          <ac:spMkLst>
            <pc:docMk/>
            <pc:sldMk cId="2631796331" sldId="258"/>
            <ac:spMk id="8" creationId="{5DB0431E-0B04-44A1-9C51-531E28D18A60}"/>
          </ac:spMkLst>
        </pc:spChg>
        <pc:spChg chg="add del">
          <ac:chgData name="Ronar de Jesús Eusebio Cárdenas" userId="S::ronarc020@thecorner.cat::3faf4d30-3785-426f-b377-95c316097b9e" providerId="AD" clId="Web-{397B585D-C5D7-D747-4E29-A6C2FA3AE858}" dt="2024-09-22T19:28:46.190" v="2"/>
          <ac:spMkLst>
            <pc:docMk/>
            <pc:sldMk cId="2631796331" sldId="258"/>
            <ac:spMk id="10" creationId="{6B424749-EEE0-49C9-9ABF-97B171A3EA00}"/>
          </ac:spMkLst>
        </pc:spChg>
        <pc:spChg chg="add del">
          <ac:chgData name="Ronar de Jesús Eusebio Cárdenas" userId="S::ronarc020@thecorner.cat::3faf4d30-3785-426f-b377-95c316097b9e" providerId="AD" clId="Web-{397B585D-C5D7-D747-4E29-A6C2FA3AE858}" dt="2024-09-22T19:30:16.023" v="13"/>
          <ac:spMkLst>
            <pc:docMk/>
            <pc:sldMk cId="2631796331" sldId="258"/>
            <ac:spMk id="15" creationId="{106378C3-EA41-4A0B-8144-97AF179E9AB7}"/>
          </ac:spMkLst>
        </pc:spChg>
        <pc:spChg chg="add del">
          <ac:chgData name="Ronar de Jesús Eusebio Cárdenas" userId="S::ronarc020@thecorner.cat::3faf4d30-3785-426f-b377-95c316097b9e" providerId="AD" clId="Web-{397B585D-C5D7-D747-4E29-A6C2FA3AE858}" dt="2024-09-22T19:30:16.023" v="13"/>
          <ac:spMkLst>
            <pc:docMk/>
            <pc:sldMk cId="2631796331" sldId="258"/>
            <ac:spMk id="17" creationId="{2ABC575D-863A-449B-AA18-A22D2A84C832}"/>
          </ac:spMkLst>
        </pc:spChg>
        <pc:spChg chg="add del">
          <ac:chgData name="Ronar de Jesús Eusebio Cárdenas" userId="S::ronarc020@thecorner.cat::3faf4d30-3785-426f-b377-95c316097b9e" providerId="AD" clId="Web-{397B585D-C5D7-D747-4E29-A6C2FA3AE858}" dt="2024-09-22T19:30:16.023" v="13"/>
          <ac:spMkLst>
            <pc:docMk/>
            <pc:sldMk cId="2631796331" sldId="258"/>
            <ac:spMk id="19" creationId="{732A87A1-E008-492C-8D91-EA0B5488DA8C}"/>
          </ac:spMkLst>
        </pc:spChg>
      </pc:sldChg>
      <pc:sldChg chg="addSp delSp modSp mod setBg modClrScheme setClrOvrMap delDesignElem chgLayout">
        <pc:chgData name="Ronar de Jesús Eusebio Cárdenas" userId="S::ronarc020@thecorner.cat::3faf4d30-3785-426f-b377-95c316097b9e" providerId="AD" clId="Web-{397B585D-C5D7-D747-4E29-A6C2FA3AE858}" dt="2024-09-22T19:31:23.246" v="19"/>
        <pc:sldMkLst>
          <pc:docMk/>
          <pc:sldMk cId="2053572615" sldId="259"/>
        </pc:sldMkLst>
        <pc:spChg chg="mod ord">
          <ac:chgData name="Ronar de Jesús Eusebio Cárdenas" userId="S::ronarc020@thecorner.cat::3faf4d30-3785-426f-b377-95c316097b9e" providerId="AD" clId="Web-{397B585D-C5D7-D747-4E29-A6C2FA3AE858}" dt="2024-09-22T19:31:23.246" v="19"/>
          <ac:spMkLst>
            <pc:docMk/>
            <pc:sldMk cId="2053572615" sldId="259"/>
            <ac:spMk id="2" creationId="{BEB6A84D-FBBE-94CC-7492-48DF67E053E0}"/>
          </ac:spMkLst>
        </pc:spChg>
        <pc:spChg chg="mod ord">
          <ac:chgData name="Ronar de Jesús Eusebio Cárdenas" userId="S::ronarc020@thecorner.cat::3faf4d30-3785-426f-b377-95c316097b9e" providerId="AD" clId="Web-{397B585D-C5D7-D747-4E29-A6C2FA3AE858}" dt="2024-09-22T19:31:23.246" v="19"/>
          <ac:spMkLst>
            <pc:docMk/>
            <pc:sldMk cId="2053572615" sldId="259"/>
            <ac:spMk id="3" creationId="{66FB387D-9B36-F4A8-EF85-FB9318F9C2E4}"/>
          </ac:spMkLst>
        </pc:spChg>
        <pc:spChg chg="add del">
          <ac:chgData name="Ronar de Jesús Eusebio Cárdenas" userId="S::ronarc020@thecorner.cat::3faf4d30-3785-426f-b377-95c316097b9e" providerId="AD" clId="Web-{397B585D-C5D7-D747-4E29-A6C2FA3AE858}" dt="2024-09-22T19:30:16.023" v="13"/>
          <ac:spMkLst>
            <pc:docMk/>
            <pc:sldMk cId="2053572615" sldId="259"/>
            <ac:spMk id="8" creationId="{5DB0431E-0B04-44A1-9C51-531E28D18A60}"/>
          </ac:spMkLst>
        </pc:spChg>
        <pc:spChg chg="add del">
          <ac:chgData name="Ronar de Jesús Eusebio Cárdenas" userId="S::ronarc020@thecorner.cat::3faf4d30-3785-426f-b377-95c316097b9e" providerId="AD" clId="Web-{397B585D-C5D7-D747-4E29-A6C2FA3AE858}" dt="2024-09-22T19:30:16.023" v="13"/>
          <ac:spMkLst>
            <pc:docMk/>
            <pc:sldMk cId="2053572615" sldId="259"/>
            <ac:spMk id="10" creationId="{6B424749-EEE0-49C9-9ABF-97B171A3EA00}"/>
          </ac:spMkLst>
        </pc:spChg>
      </pc:sldChg>
      <pc:sldChg chg="modSp mod modClrScheme chgLayout">
        <pc:chgData name="Ronar de Jesús Eusebio Cárdenas" userId="S::ronarc020@thecorner.cat::3faf4d30-3785-426f-b377-95c316097b9e" providerId="AD" clId="Web-{397B585D-C5D7-D747-4E29-A6C2FA3AE858}" dt="2024-09-22T19:31:23.246" v="19"/>
        <pc:sldMkLst>
          <pc:docMk/>
          <pc:sldMk cId="2095890871" sldId="260"/>
        </pc:sldMkLst>
        <pc:spChg chg="mod ord">
          <ac:chgData name="Ronar de Jesús Eusebio Cárdenas" userId="S::ronarc020@thecorner.cat::3faf4d30-3785-426f-b377-95c316097b9e" providerId="AD" clId="Web-{397B585D-C5D7-D747-4E29-A6C2FA3AE858}" dt="2024-09-22T19:31:23.246" v="19"/>
          <ac:spMkLst>
            <pc:docMk/>
            <pc:sldMk cId="2095890871" sldId="260"/>
            <ac:spMk id="2" creationId="{E799BF8D-D49C-ADEB-22E5-6A82DB78E0C1}"/>
          </ac:spMkLst>
        </pc:spChg>
        <pc:picChg chg="mod ord">
          <ac:chgData name="Ronar de Jesús Eusebio Cárdenas" userId="S::ronarc020@thecorner.cat::3faf4d30-3785-426f-b377-95c316097b9e" providerId="AD" clId="Web-{397B585D-C5D7-D747-4E29-A6C2FA3AE858}" dt="2024-09-22T19:31:23.246" v="19"/>
          <ac:picMkLst>
            <pc:docMk/>
            <pc:sldMk cId="2095890871" sldId="260"/>
            <ac:picMk id="4" creationId="{098E6890-E3E3-4C39-0EE1-1C378FD07AC5}"/>
          </ac:picMkLst>
        </pc:picChg>
      </pc:sldChg>
      <pc:sldChg chg="modSp mod modClrScheme chgLayout">
        <pc:chgData name="Ronar de Jesús Eusebio Cárdenas" userId="S::ronarc020@thecorner.cat::3faf4d30-3785-426f-b377-95c316097b9e" providerId="AD" clId="Web-{397B585D-C5D7-D747-4E29-A6C2FA3AE858}" dt="2024-09-22T19:31:23.246" v="19"/>
        <pc:sldMkLst>
          <pc:docMk/>
          <pc:sldMk cId="1137992186" sldId="261"/>
        </pc:sldMkLst>
        <pc:spChg chg="mod ord">
          <ac:chgData name="Ronar de Jesús Eusebio Cárdenas" userId="S::ronarc020@thecorner.cat::3faf4d30-3785-426f-b377-95c316097b9e" providerId="AD" clId="Web-{397B585D-C5D7-D747-4E29-A6C2FA3AE858}" dt="2024-09-22T19:31:23.246" v="19"/>
          <ac:spMkLst>
            <pc:docMk/>
            <pc:sldMk cId="1137992186" sldId="261"/>
            <ac:spMk id="2" creationId="{0C03FB6F-2B4C-59C0-DC00-84BD3E7F228C}"/>
          </ac:spMkLst>
        </pc:spChg>
        <pc:picChg chg="mod ord">
          <ac:chgData name="Ronar de Jesús Eusebio Cárdenas" userId="S::ronarc020@thecorner.cat::3faf4d30-3785-426f-b377-95c316097b9e" providerId="AD" clId="Web-{397B585D-C5D7-D747-4E29-A6C2FA3AE858}" dt="2024-09-22T19:31:23.246" v="19"/>
          <ac:picMkLst>
            <pc:docMk/>
            <pc:sldMk cId="1137992186" sldId="261"/>
            <ac:picMk id="4" creationId="{AE4AB0F8-14BE-DF92-F8BF-B1607858C9DF}"/>
          </ac:picMkLst>
        </pc:picChg>
      </pc:sldChg>
      <pc:sldMasterChg chg="del delSldLayout">
        <pc:chgData name="Ronar de Jesús Eusebio Cárdenas" userId="S::ronarc020@thecorner.cat::3faf4d30-3785-426f-b377-95c316097b9e" providerId="AD" clId="Web-{397B585D-C5D7-D747-4E29-A6C2FA3AE858}" dt="2024-09-22T19:28:29.626" v="0"/>
        <pc:sldMasterMkLst>
          <pc:docMk/>
          <pc:sldMasterMk cId="863116811" sldId="2147483698"/>
        </pc:sldMasterMkLst>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3589231915" sldId="2147483687"/>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2729400105" sldId="2147483688"/>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2608950832" sldId="2147483689"/>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1258281427" sldId="2147483690"/>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3981996059" sldId="2147483691"/>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2630846307" sldId="2147483692"/>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253849994" sldId="2147483693"/>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2386866004" sldId="2147483694"/>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503564319" sldId="2147483695"/>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622439343" sldId="2147483696"/>
          </pc:sldLayoutMkLst>
        </pc:sldLayoutChg>
        <pc:sldLayoutChg chg="del">
          <pc:chgData name="Ronar de Jesús Eusebio Cárdenas" userId="S::ronarc020@thecorner.cat::3faf4d30-3785-426f-b377-95c316097b9e" providerId="AD" clId="Web-{397B585D-C5D7-D747-4E29-A6C2FA3AE858}" dt="2024-09-22T19:28:29.626" v="0"/>
          <pc:sldLayoutMkLst>
            <pc:docMk/>
            <pc:sldMasterMk cId="863116811" sldId="2147483698"/>
            <pc:sldLayoutMk cId="1325323710" sldId="2147483697"/>
          </pc:sldLayoutMkLst>
        </pc:sldLayoutChg>
      </pc:sldMasterChg>
      <pc:sldMasterChg chg="add del addSldLayout delSldLayout modSldLayout">
        <pc:chgData name="Ronar de Jesús Eusebio Cárdenas" userId="S::ronarc020@thecorner.cat::3faf4d30-3785-426f-b377-95c316097b9e" providerId="AD" clId="Web-{397B585D-C5D7-D747-4E29-A6C2FA3AE858}" dt="2024-09-22T19:30:16.023" v="13"/>
        <pc:sldMasterMkLst>
          <pc:docMk/>
          <pc:sldMasterMk cId="1792653667" sldId="2147483699"/>
        </pc:sldMasterMkLst>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433607867" sldId="2147483700"/>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363426050" sldId="2147483701"/>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174871322" sldId="2147483702"/>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279135990" sldId="2147483703"/>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2469314709" sldId="2147483704"/>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1769586957" sldId="2147483705"/>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180742764" sldId="2147483706"/>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2858002396" sldId="2147483707"/>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021610875" sldId="2147483708"/>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565362862" sldId="2147483709"/>
          </pc:sldLayoutMkLst>
        </pc:sldLayoutChg>
        <pc:sldLayoutChg chg="add del mod replId">
          <pc:chgData name="Ronar de Jesús Eusebio Cárdenas" userId="S::ronarc020@thecorner.cat::3faf4d30-3785-426f-b377-95c316097b9e" providerId="AD" clId="Web-{397B585D-C5D7-D747-4E29-A6C2FA3AE858}" dt="2024-09-22T19:30:16.023" v="13"/>
          <pc:sldLayoutMkLst>
            <pc:docMk/>
            <pc:sldMasterMk cId="1792653667" sldId="2147483699"/>
            <pc:sldLayoutMk cId="3958255397" sldId="2147483710"/>
          </pc:sldLayoutMkLst>
        </pc:sldLayoutChg>
      </pc:sldMasterChg>
      <pc:sldMasterChg chg="add del addSldLayout delSldLayout modSldLayout">
        <pc:chgData name="Ronar de Jesús Eusebio Cárdenas" userId="S::ronarc020@thecorner.cat::3faf4d30-3785-426f-b377-95c316097b9e" providerId="AD" clId="Web-{397B585D-C5D7-D747-4E29-A6C2FA3AE858}" dt="2024-09-22T19:31:20.637" v="18"/>
        <pc:sldMasterMkLst>
          <pc:docMk/>
          <pc:sldMasterMk cId="32867140" sldId="2147483711"/>
        </pc:sldMasterMkLst>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722620965" sldId="2147483712"/>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28480919" sldId="2147483713"/>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2733210520" sldId="2147483714"/>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51927652" sldId="2147483715"/>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2212499944" sldId="2147483716"/>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272197582" sldId="2147483717"/>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367633938" sldId="2147483718"/>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532483833" sldId="2147483719"/>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74968071" sldId="2147483720"/>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902305101" sldId="2147483721"/>
          </pc:sldLayoutMkLst>
        </pc:sldLayoutChg>
        <pc:sldLayoutChg chg="add del mod replId">
          <pc:chgData name="Ronar de Jesús Eusebio Cárdenas" userId="S::ronarc020@thecorner.cat::3faf4d30-3785-426f-b377-95c316097b9e" providerId="AD" clId="Web-{397B585D-C5D7-D747-4E29-A6C2FA3AE858}" dt="2024-09-22T19:31:20.637" v="18"/>
          <pc:sldLayoutMkLst>
            <pc:docMk/>
            <pc:sldMasterMk cId="32867140" sldId="2147483711"/>
            <pc:sldLayoutMk cId="1042448083" sldId="2147483722"/>
          </pc:sldLayoutMkLst>
        </pc:sldLayoutChg>
      </pc:sldMasterChg>
      <pc:sldMasterChg chg="add del addSldLayout delSldLayout modSldLayout">
        <pc:chgData name="Ronar de Jesús Eusebio Cárdenas" userId="S::ronarc020@thecorner.cat::3faf4d30-3785-426f-b377-95c316097b9e" providerId="AD" clId="Web-{397B585D-C5D7-D747-4E29-A6C2FA3AE858}" dt="2024-09-22T19:31:05.183" v="17"/>
        <pc:sldMasterMkLst>
          <pc:docMk/>
          <pc:sldMasterMk cId="1001266607" sldId="2147483723"/>
        </pc:sldMasterMkLst>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1908772075" sldId="2147483724"/>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3378830997" sldId="2147483725"/>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1867354625" sldId="2147483726"/>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1011693566" sldId="2147483727"/>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3818306487" sldId="2147483728"/>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399839246" sldId="2147483729"/>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3721787992" sldId="2147483730"/>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2845808956" sldId="2147483731"/>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2558205700" sldId="2147483732"/>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3263946652" sldId="2147483733"/>
          </pc:sldLayoutMkLst>
        </pc:sldLayoutChg>
        <pc:sldLayoutChg chg="add del mod replId">
          <pc:chgData name="Ronar de Jesús Eusebio Cárdenas" userId="S::ronarc020@thecorner.cat::3faf4d30-3785-426f-b377-95c316097b9e" providerId="AD" clId="Web-{397B585D-C5D7-D747-4E29-A6C2FA3AE858}" dt="2024-09-22T19:31:05.183" v="17"/>
          <pc:sldLayoutMkLst>
            <pc:docMk/>
            <pc:sldMasterMk cId="1001266607" sldId="2147483723"/>
            <pc:sldLayoutMk cId="1312783476" sldId="2147483734"/>
          </pc:sldLayoutMkLst>
        </pc:sldLayoutChg>
      </pc:sldMasterChg>
      <pc:sldMasterChg chg="add del addSldLayout delSldLayout modSldLayout">
        <pc:chgData name="Ronar de Jesús Eusebio Cárdenas" userId="S::ronarc020@thecorner.cat::3faf4d30-3785-426f-b377-95c316097b9e" providerId="AD" clId="Web-{397B585D-C5D7-D747-4E29-A6C2FA3AE858}" dt="2024-09-22T19:31:23.246" v="19"/>
        <pc:sldMasterMkLst>
          <pc:docMk/>
          <pc:sldMasterMk cId="1117137291" sldId="2147483723"/>
        </pc:sldMasterMkLst>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559757474" sldId="2147483724"/>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148253358" sldId="2147483725"/>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84245748" sldId="2147483726"/>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152994953" sldId="2147483727"/>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2863968960" sldId="2147483728"/>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513374075" sldId="2147483729"/>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018311937" sldId="2147483730"/>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1178000800" sldId="2147483731"/>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3073779851" sldId="2147483732"/>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583850630" sldId="2147483733"/>
          </pc:sldLayoutMkLst>
        </pc:sldLayoutChg>
        <pc:sldLayoutChg chg="add del mod replId">
          <pc:chgData name="Ronar de Jesús Eusebio Cárdenas" userId="S::ronarc020@thecorner.cat::3faf4d30-3785-426f-b377-95c316097b9e" providerId="AD" clId="Web-{397B585D-C5D7-D747-4E29-A6C2FA3AE858}" dt="2024-09-22T19:31:23.246" v="19"/>
          <pc:sldLayoutMkLst>
            <pc:docMk/>
            <pc:sldMasterMk cId="1117137291" sldId="2147483723"/>
            <pc:sldLayoutMk cId="230648573" sldId="2147483734"/>
          </pc:sldLayoutMkLst>
        </pc:sldLayoutChg>
      </pc:sldMasterChg>
      <pc:sldMasterChg chg="add addSldLayout modSldLayout">
        <pc:chgData name="Ronar de Jesús Eusebio Cárdenas" userId="S::ronarc020@thecorner.cat::3faf4d30-3785-426f-b377-95c316097b9e" providerId="AD" clId="Web-{397B585D-C5D7-D747-4E29-A6C2FA3AE858}" dt="2024-09-22T19:31:23.246" v="19"/>
        <pc:sldMasterMkLst>
          <pc:docMk/>
          <pc:sldMasterMk cId="3279833276" sldId="2147483735"/>
        </pc:sldMasterMkLst>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907885054" sldId="2147483736"/>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3103837308" sldId="2147483737"/>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3774913627" sldId="2147483738"/>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1257553242" sldId="2147483739"/>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843107375" sldId="2147483740"/>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1216148680" sldId="2147483741"/>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2145510212" sldId="2147483742"/>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2944552726" sldId="2147483743"/>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2113685684" sldId="2147483744"/>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886151328" sldId="2147483745"/>
          </pc:sldLayoutMkLst>
        </pc:sldLayoutChg>
        <pc:sldLayoutChg chg="add mod replId">
          <pc:chgData name="Ronar de Jesús Eusebio Cárdenas" userId="S::ronarc020@thecorner.cat::3faf4d30-3785-426f-b377-95c316097b9e" providerId="AD" clId="Web-{397B585D-C5D7-D747-4E29-A6C2FA3AE858}" dt="2024-09-22T19:31:23.246" v="19"/>
          <pc:sldLayoutMkLst>
            <pc:docMk/>
            <pc:sldMasterMk cId="3279833276" sldId="2147483735"/>
            <pc:sldLayoutMk cId="3119078388" sldId="2147483746"/>
          </pc:sldLayoutMkLst>
        </pc:sldLayoutChg>
      </pc:sldMasterChg>
    </pc:docChg>
  </pc:docChgLst>
  <pc:docChgLst>
    <pc:chgData name="Ronar de Jesús Eusebio Cárdenas" userId="S::ronarc020@thecorner.cat::3faf4d30-3785-426f-b377-95c316097b9e" providerId="AD" clId="Web-{28561AF2-581A-6E96-FBA0-F2DD35E0C4E1}"/>
    <pc:docChg chg="sldOrd">
      <pc:chgData name="Ronar de Jesús Eusebio Cárdenas" userId="S::ronarc020@thecorner.cat::3faf4d30-3785-426f-b377-95c316097b9e" providerId="AD" clId="Web-{28561AF2-581A-6E96-FBA0-F2DD35E0C4E1}" dt="2024-09-23T07:54:32.955" v="1"/>
      <pc:docMkLst>
        <pc:docMk/>
      </pc:docMkLst>
      <pc:sldChg chg="ord">
        <pc:chgData name="Ronar de Jesús Eusebio Cárdenas" userId="S::ronarc020@thecorner.cat::3faf4d30-3785-426f-b377-95c316097b9e" providerId="AD" clId="Web-{28561AF2-581A-6E96-FBA0-F2DD35E0C4E1}" dt="2024-09-23T07:54:27.611" v="0"/>
        <pc:sldMkLst>
          <pc:docMk/>
          <pc:sldMk cId="2053572615" sldId="259"/>
        </pc:sldMkLst>
      </pc:sldChg>
      <pc:sldChg chg="ord">
        <pc:chgData name="Ronar de Jesús Eusebio Cárdenas" userId="S::ronarc020@thecorner.cat::3faf4d30-3785-426f-b377-95c316097b9e" providerId="AD" clId="Web-{28561AF2-581A-6E96-FBA0-F2DD35E0C4E1}" dt="2024-09-23T07:54:32.955" v="1"/>
        <pc:sldMkLst>
          <pc:docMk/>
          <pc:sldMk cId="2095890871" sldId="260"/>
        </pc:sldMkLst>
      </pc:sldChg>
    </pc:docChg>
  </pc:docChgLst>
  <pc:docChgLst>
    <pc:chgData name="Ronar de Jesús Eusebio Cárdenas" userId="S::ronarc020@thecorner.cat::3faf4d30-3785-426f-b377-95c316097b9e" providerId="AD" clId="Web-{2C558E24-12FF-2FEE-F50A-122E64D4C324}"/>
    <pc:docChg chg="addSld delSld modSld">
      <pc:chgData name="Ronar de Jesús Eusebio Cárdenas" userId="S::ronarc020@thecorner.cat::3faf4d30-3785-426f-b377-95c316097b9e" providerId="AD" clId="Web-{2C558E24-12FF-2FEE-F50A-122E64D4C324}" dt="2024-10-14T18:13:52.941" v="493" actId="20577"/>
      <pc:docMkLst>
        <pc:docMk/>
      </pc:docMkLst>
      <pc:sldChg chg="modSp">
        <pc:chgData name="Ronar de Jesús Eusebio Cárdenas" userId="S::ronarc020@thecorner.cat::3faf4d30-3785-426f-b377-95c316097b9e" providerId="AD" clId="Web-{2C558E24-12FF-2FEE-F50A-122E64D4C324}" dt="2024-10-14T17:31:08.440" v="119" actId="20577"/>
        <pc:sldMkLst>
          <pc:docMk/>
          <pc:sldMk cId="2631796331" sldId="258"/>
        </pc:sldMkLst>
        <pc:spChg chg="mod">
          <ac:chgData name="Ronar de Jesús Eusebio Cárdenas" userId="S::ronarc020@thecorner.cat::3faf4d30-3785-426f-b377-95c316097b9e" providerId="AD" clId="Web-{2C558E24-12FF-2FEE-F50A-122E64D4C324}" dt="2024-10-14T17:30:43.440" v="113" actId="20577"/>
          <ac:spMkLst>
            <pc:docMk/>
            <pc:sldMk cId="2631796331" sldId="258"/>
            <ac:spMk id="2" creationId="{8E78BAE6-A9F8-CA42-1E3E-936BABEF2DC3}"/>
          </ac:spMkLst>
        </pc:spChg>
        <pc:spChg chg="mod">
          <ac:chgData name="Ronar de Jesús Eusebio Cárdenas" userId="S::ronarc020@thecorner.cat::3faf4d30-3785-426f-b377-95c316097b9e" providerId="AD" clId="Web-{2C558E24-12FF-2FEE-F50A-122E64D4C324}" dt="2024-10-14T17:31:08.440" v="119" actId="20577"/>
          <ac:spMkLst>
            <pc:docMk/>
            <pc:sldMk cId="2631796331" sldId="258"/>
            <ac:spMk id="3" creationId="{D6C6762E-0395-C399-6919-D978CD6417DC}"/>
          </ac:spMkLst>
        </pc:spChg>
      </pc:sldChg>
      <pc:sldChg chg="addSp delSp modSp">
        <pc:chgData name="Ronar de Jesús Eusebio Cárdenas" userId="S::ronarc020@thecorner.cat::3faf4d30-3785-426f-b377-95c316097b9e" providerId="AD" clId="Web-{2C558E24-12FF-2FEE-F50A-122E64D4C324}" dt="2024-10-14T17:37:11.592" v="245" actId="20577"/>
        <pc:sldMkLst>
          <pc:docMk/>
          <pc:sldMk cId="2053572615" sldId="259"/>
        </pc:sldMkLst>
        <pc:spChg chg="mod">
          <ac:chgData name="Ronar de Jesús Eusebio Cárdenas" userId="S::ronarc020@thecorner.cat::3faf4d30-3785-426f-b377-95c316097b9e" providerId="AD" clId="Web-{2C558E24-12FF-2FEE-F50A-122E64D4C324}" dt="2024-10-14T17:33:17.835" v="211" actId="20577"/>
          <ac:spMkLst>
            <pc:docMk/>
            <pc:sldMk cId="2053572615" sldId="259"/>
            <ac:spMk id="2" creationId="{BEB6A84D-FBBE-94CC-7492-48DF67E053E0}"/>
          </ac:spMkLst>
        </pc:spChg>
        <pc:spChg chg="mod">
          <ac:chgData name="Ronar de Jesús Eusebio Cárdenas" userId="S::ronarc020@thecorner.cat::3faf4d30-3785-426f-b377-95c316097b9e" providerId="AD" clId="Web-{2C558E24-12FF-2FEE-F50A-122E64D4C324}" dt="2024-10-14T17:37:11.592" v="245" actId="20577"/>
          <ac:spMkLst>
            <pc:docMk/>
            <pc:sldMk cId="2053572615" sldId="259"/>
            <ac:spMk id="3" creationId="{66FB387D-9B36-F4A8-EF85-FB9318F9C2E4}"/>
          </ac:spMkLst>
        </pc:spChg>
        <pc:spChg chg="add mod">
          <ac:chgData name="Ronar de Jesús Eusebio Cárdenas" userId="S::ronarc020@thecorner.cat::3faf4d30-3785-426f-b377-95c316097b9e" providerId="AD" clId="Web-{2C558E24-12FF-2FEE-F50A-122E64D4C324}" dt="2024-10-14T17:31:32.879" v="124" actId="1076"/>
          <ac:spMkLst>
            <pc:docMk/>
            <pc:sldMk cId="2053572615" sldId="259"/>
            <ac:spMk id="5" creationId="{C8BD9D3B-9406-63B0-146F-0E777D9384B9}"/>
          </ac:spMkLst>
        </pc:spChg>
        <pc:spChg chg="add del">
          <ac:chgData name="Ronar de Jesús Eusebio Cárdenas" userId="S::ronarc020@thecorner.cat::3faf4d30-3785-426f-b377-95c316097b9e" providerId="AD" clId="Web-{2C558E24-12FF-2FEE-F50A-122E64D4C324}" dt="2024-10-14T17:32:51.209" v="166"/>
          <ac:spMkLst>
            <pc:docMk/>
            <pc:sldMk cId="2053572615" sldId="259"/>
            <ac:spMk id="7" creationId="{005B2D01-B2BA-55A9-2C77-98A7CBFB88F7}"/>
          </ac:spMkLst>
        </pc:spChg>
      </pc:sldChg>
      <pc:sldChg chg="del">
        <pc:chgData name="Ronar de Jesús Eusebio Cárdenas" userId="S::ronarc020@thecorner.cat::3faf4d30-3785-426f-b377-95c316097b9e" providerId="AD" clId="Web-{2C558E24-12FF-2FEE-F50A-122E64D4C324}" dt="2024-10-14T17:33:28.070" v="212"/>
        <pc:sldMkLst>
          <pc:docMk/>
          <pc:sldMk cId="2095890871" sldId="260"/>
        </pc:sldMkLst>
      </pc:sldChg>
      <pc:sldChg chg="delSp modSp add replId">
        <pc:chgData name="Ronar de Jesús Eusebio Cárdenas" userId="S::ronarc020@thecorner.cat::3faf4d30-3785-426f-b377-95c316097b9e" providerId="AD" clId="Web-{2C558E24-12FF-2FEE-F50A-122E64D4C324}" dt="2024-10-14T17:43:34.979" v="257" actId="20577"/>
        <pc:sldMkLst>
          <pc:docMk/>
          <pc:sldMk cId="3349806177" sldId="260"/>
        </pc:sldMkLst>
        <pc:spChg chg="mod">
          <ac:chgData name="Ronar de Jesús Eusebio Cárdenas" userId="S::ronarc020@thecorner.cat::3faf4d30-3785-426f-b377-95c316097b9e" providerId="AD" clId="Web-{2C558E24-12FF-2FEE-F50A-122E64D4C324}" dt="2024-10-14T17:37:57.797" v="249" actId="1076"/>
          <ac:spMkLst>
            <pc:docMk/>
            <pc:sldMk cId="3349806177" sldId="260"/>
            <ac:spMk id="2" creationId="{BEB6A84D-FBBE-94CC-7492-48DF67E053E0}"/>
          </ac:spMkLst>
        </pc:spChg>
        <pc:spChg chg="mod">
          <ac:chgData name="Ronar de Jesús Eusebio Cárdenas" userId="S::ronarc020@thecorner.cat::3faf4d30-3785-426f-b377-95c316097b9e" providerId="AD" clId="Web-{2C558E24-12FF-2FEE-F50A-122E64D4C324}" dt="2024-10-14T17:43:34.979" v="257" actId="20577"/>
          <ac:spMkLst>
            <pc:docMk/>
            <pc:sldMk cId="3349806177" sldId="260"/>
            <ac:spMk id="3" creationId="{66FB387D-9B36-F4A8-EF85-FB9318F9C2E4}"/>
          </ac:spMkLst>
        </pc:spChg>
        <pc:spChg chg="del">
          <ac:chgData name="Ronar de Jesús Eusebio Cárdenas" userId="S::ronarc020@thecorner.cat::3faf4d30-3785-426f-b377-95c316097b9e" providerId="AD" clId="Web-{2C558E24-12FF-2FEE-F50A-122E64D4C324}" dt="2024-10-14T17:37:52.968" v="248"/>
          <ac:spMkLst>
            <pc:docMk/>
            <pc:sldMk cId="3349806177" sldId="260"/>
            <ac:spMk id="5" creationId="{C8BD9D3B-9406-63B0-146F-0E777D9384B9}"/>
          </ac:spMkLst>
        </pc:spChg>
      </pc:sldChg>
      <pc:sldChg chg="del">
        <pc:chgData name="Ronar de Jesús Eusebio Cárdenas" userId="S::ronarc020@thecorner.cat::3faf4d30-3785-426f-b377-95c316097b9e" providerId="AD" clId="Web-{2C558E24-12FF-2FEE-F50A-122E64D4C324}" dt="2024-10-14T17:33:31.070" v="213"/>
        <pc:sldMkLst>
          <pc:docMk/>
          <pc:sldMk cId="1137992186" sldId="261"/>
        </pc:sldMkLst>
      </pc:sldChg>
      <pc:sldChg chg="addSp delSp modSp new">
        <pc:chgData name="Ronar de Jesús Eusebio Cárdenas" userId="S::ronarc020@thecorner.cat::3faf4d30-3785-426f-b377-95c316097b9e" providerId="AD" clId="Web-{2C558E24-12FF-2FEE-F50A-122E64D4C324}" dt="2024-10-14T17:50:45.476" v="280" actId="20577"/>
        <pc:sldMkLst>
          <pc:docMk/>
          <pc:sldMk cId="1444519332" sldId="261"/>
        </pc:sldMkLst>
        <pc:spChg chg="mod">
          <ac:chgData name="Ronar de Jesús Eusebio Cárdenas" userId="S::ronarc020@thecorner.cat::3faf4d30-3785-426f-b377-95c316097b9e" providerId="AD" clId="Web-{2C558E24-12FF-2FEE-F50A-122E64D4C324}" dt="2024-10-14T17:50:45.476" v="280" actId="20577"/>
          <ac:spMkLst>
            <pc:docMk/>
            <pc:sldMk cId="1444519332" sldId="261"/>
            <ac:spMk id="2" creationId="{84914512-E026-A01B-BAA4-862505ACA0EF}"/>
          </ac:spMkLst>
        </pc:spChg>
        <pc:spChg chg="del">
          <ac:chgData name="Ronar de Jesús Eusebio Cárdenas" userId="S::ronarc020@thecorner.cat::3faf4d30-3785-426f-b377-95c316097b9e" providerId="AD" clId="Web-{2C558E24-12FF-2FEE-F50A-122E64D4C324}" dt="2024-10-14T17:43:51.979" v="259"/>
          <ac:spMkLst>
            <pc:docMk/>
            <pc:sldMk cId="1444519332" sldId="261"/>
            <ac:spMk id="3" creationId="{1BEBC713-A5F9-C5EF-EBE1-F51EB433C8BD}"/>
          </ac:spMkLst>
        </pc:spChg>
        <pc:picChg chg="add mod ord">
          <ac:chgData name="Ronar de Jesús Eusebio Cárdenas" userId="S::ronarc020@thecorner.cat::3faf4d30-3785-426f-b377-95c316097b9e" providerId="AD" clId="Web-{2C558E24-12FF-2FEE-F50A-122E64D4C324}" dt="2024-10-14T17:45:20.529" v="276" actId="1076"/>
          <ac:picMkLst>
            <pc:docMk/>
            <pc:sldMk cId="1444519332" sldId="261"/>
            <ac:picMk id="7" creationId="{5837413F-3DAF-F7C2-7BF6-8CC65E4E927B}"/>
          </ac:picMkLst>
        </pc:picChg>
      </pc:sldChg>
      <pc:sldChg chg="new del">
        <pc:chgData name="Ronar de Jesús Eusebio Cárdenas" userId="S::ronarc020@thecorner.cat::3faf4d30-3785-426f-b377-95c316097b9e" providerId="AD" clId="Web-{2C558E24-12FF-2FEE-F50A-122E64D4C324}" dt="2024-10-14T17:33:09.960" v="198"/>
        <pc:sldMkLst>
          <pc:docMk/>
          <pc:sldMk cId="784293514" sldId="262"/>
        </pc:sldMkLst>
      </pc:sldChg>
      <pc:sldChg chg="addSp delSp modSp add replId">
        <pc:chgData name="Ronar de Jesús Eusebio Cárdenas" userId="S::ronarc020@thecorner.cat::3faf4d30-3785-426f-b377-95c316097b9e" providerId="AD" clId="Web-{2C558E24-12FF-2FEE-F50A-122E64D4C324}" dt="2024-10-14T17:51:41.197" v="292" actId="1076"/>
        <pc:sldMkLst>
          <pc:docMk/>
          <pc:sldMk cId="3067621438" sldId="262"/>
        </pc:sldMkLst>
        <pc:spChg chg="mod">
          <ac:chgData name="Ronar de Jesús Eusebio Cárdenas" userId="S::ronarc020@thecorner.cat::3faf4d30-3785-426f-b377-95c316097b9e" providerId="AD" clId="Web-{2C558E24-12FF-2FEE-F50A-122E64D4C324}" dt="2024-10-14T17:51:26.900" v="286" actId="20577"/>
          <ac:spMkLst>
            <pc:docMk/>
            <pc:sldMk cId="3067621438" sldId="262"/>
            <ac:spMk id="2" creationId="{84914512-E026-A01B-BAA4-862505ACA0EF}"/>
          </ac:spMkLst>
        </pc:spChg>
        <pc:spChg chg="add del mod">
          <ac:chgData name="Ronar de Jesús Eusebio Cárdenas" userId="S::ronarc020@thecorner.cat::3faf4d30-3785-426f-b377-95c316097b9e" providerId="AD" clId="Web-{2C558E24-12FF-2FEE-F50A-122E64D4C324}" dt="2024-10-14T17:51:15.634" v="283"/>
          <ac:spMkLst>
            <pc:docMk/>
            <pc:sldMk cId="3067621438" sldId="262"/>
            <ac:spMk id="8" creationId="{A68A272D-8491-F048-D47B-032CC4E30E28}"/>
          </ac:spMkLst>
        </pc:spChg>
        <pc:picChg chg="del">
          <ac:chgData name="Ronar de Jesús Eusebio Cárdenas" userId="S::ronarc020@thecorner.cat::3faf4d30-3785-426f-b377-95c316097b9e" providerId="AD" clId="Web-{2C558E24-12FF-2FEE-F50A-122E64D4C324}" dt="2024-10-14T17:51:04.446" v="282"/>
          <ac:picMkLst>
            <pc:docMk/>
            <pc:sldMk cId="3067621438" sldId="262"/>
            <ac:picMk id="7" creationId="{5837413F-3DAF-F7C2-7BF6-8CC65E4E927B}"/>
          </ac:picMkLst>
        </pc:picChg>
        <pc:picChg chg="add mod ord">
          <ac:chgData name="Ronar de Jesús Eusebio Cárdenas" userId="S::ronarc020@thecorner.cat::3faf4d30-3785-426f-b377-95c316097b9e" providerId="AD" clId="Web-{2C558E24-12FF-2FEE-F50A-122E64D4C324}" dt="2024-10-14T17:51:41.197" v="292" actId="1076"/>
          <ac:picMkLst>
            <pc:docMk/>
            <pc:sldMk cId="3067621438" sldId="262"/>
            <ac:picMk id="9" creationId="{D553D6BB-668A-E16F-B10F-C58344026F4C}"/>
          </ac:picMkLst>
        </pc:picChg>
      </pc:sldChg>
      <pc:sldChg chg="modSp new">
        <pc:chgData name="Ronar de Jesús Eusebio Cárdenas" userId="S::ronarc020@thecorner.cat::3faf4d30-3785-426f-b377-95c316097b9e" providerId="AD" clId="Web-{2C558E24-12FF-2FEE-F50A-122E64D4C324}" dt="2024-10-14T17:55:36.157" v="370" actId="20577"/>
        <pc:sldMkLst>
          <pc:docMk/>
          <pc:sldMk cId="3840788436" sldId="263"/>
        </pc:sldMkLst>
        <pc:spChg chg="mod">
          <ac:chgData name="Ronar de Jesús Eusebio Cárdenas" userId="S::ronarc020@thecorner.cat::3faf4d30-3785-426f-b377-95c316097b9e" providerId="AD" clId="Web-{2C558E24-12FF-2FEE-F50A-122E64D4C324}" dt="2024-10-14T17:52:17.448" v="297" actId="20577"/>
          <ac:spMkLst>
            <pc:docMk/>
            <pc:sldMk cId="3840788436" sldId="263"/>
            <ac:spMk id="2" creationId="{0C6DA5C1-0AAA-5384-5C94-60ABE18CA01F}"/>
          </ac:spMkLst>
        </pc:spChg>
        <pc:spChg chg="mod">
          <ac:chgData name="Ronar de Jesús Eusebio Cárdenas" userId="S::ronarc020@thecorner.cat::3faf4d30-3785-426f-b377-95c316097b9e" providerId="AD" clId="Web-{2C558E24-12FF-2FEE-F50A-122E64D4C324}" dt="2024-10-14T17:55:36.157" v="370" actId="20577"/>
          <ac:spMkLst>
            <pc:docMk/>
            <pc:sldMk cId="3840788436" sldId="263"/>
            <ac:spMk id="3" creationId="{FDD2C7FA-45E1-0D2C-EA11-67AEED0D2A0A}"/>
          </ac:spMkLst>
        </pc:spChg>
      </pc:sldChg>
      <pc:sldChg chg="modSp new">
        <pc:chgData name="Ronar de Jesús Eusebio Cárdenas" userId="S::ronarc020@thecorner.cat::3faf4d30-3785-426f-b377-95c316097b9e" providerId="AD" clId="Web-{2C558E24-12FF-2FEE-F50A-122E64D4C324}" dt="2024-10-14T18:08:00.680" v="427" actId="20577"/>
        <pc:sldMkLst>
          <pc:docMk/>
          <pc:sldMk cId="1737368107" sldId="264"/>
        </pc:sldMkLst>
        <pc:spChg chg="mod">
          <ac:chgData name="Ronar de Jesús Eusebio Cárdenas" userId="S::ronarc020@thecorner.cat::3faf4d30-3785-426f-b377-95c316097b9e" providerId="AD" clId="Web-{2C558E24-12FF-2FEE-F50A-122E64D4C324}" dt="2024-10-14T18:03:47.032" v="391" actId="1076"/>
          <ac:spMkLst>
            <pc:docMk/>
            <pc:sldMk cId="1737368107" sldId="264"/>
            <ac:spMk id="2" creationId="{A7143855-18B2-6EE3-7C52-58B52897A6ED}"/>
          </ac:spMkLst>
        </pc:spChg>
        <pc:spChg chg="mod">
          <ac:chgData name="Ronar de Jesús Eusebio Cárdenas" userId="S::ronarc020@thecorner.cat::3faf4d30-3785-426f-b377-95c316097b9e" providerId="AD" clId="Web-{2C558E24-12FF-2FEE-F50A-122E64D4C324}" dt="2024-10-14T18:08:00.680" v="427" actId="20577"/>
          <ac:spMkLst>
            <pc:docMk/>
            <pc:sldMk cId="1737368107" sldId="264"/>
            <ac:spMk id="3" creationId="{37D973F4-3444-5DE8-6C35-45103576C3C8}"/>
          </ac:spMkLst>
        </pc:spChg>
      </pc:sldChg>
      <pc:sldChg chg="modSp new">
        <pc:chgData name="Ronar de Jesús Eusebio Cárdenas" userId="S::ronarc020@thecorner.cat::3faf4d30-3785-426f-b377-95c316097b9e" providerId="AD" clId="Web-{2C558E24-12FF-2FEE-F50A-122E64D4C324}" dt="2024-10-14T18:13:52.941" v="493" actId="20577"/>
        <pc:sldMkLst>
          <pc:docMk/>
          <pc:sldMk cId="2646530282" sldId="265"/>
        </pc:sldMkLst>
        <pc:spChg chg="mod">
          <ac:chgData name="Ronar de Jesús Eusebio Cárdenas" userId="S::ronarc020@thecorner.cat::3faf4d30-3785-426f-b377-95c316097b9e" providerId="AD" clId="Web-{2C558E24-12FF-2FEE-F50A-122E64D4C324}" dt="2024-10-14T18:07:00.569" v="416" actId="20577"/>
          <ac:spMkLst>
            <pc:docMk/>
            <pc:sldMk cId="2646530282" sldId="265"/>
            <ac:spMk id="2" creationId="{6465075D-53CD-6EE7-F522-C0F598E70A9A}"/>
          </ac:spMkLst>
        </pc:spChg>
        <pc:spChg chg="mod">
          <ac:chgData name="Ronar de Jesús Eusebio Cárdenas" userId="S::ronarc020@thecorner.cat::3faf4d30-3785-426f-b377-95c316097b9e" providerId="AD" clId="Web-{2C558E24-12FF-2FEE-F50A-122E64D4C324}" dt="2024-10-14T18:13:52.941" v="493" actId="20577"/>
          <ac:spMkLst>
            <pc:docMk/>
            <pc:sldMk cId="2646530282" sldId="265"/>
            <ac:spMk id="3" creationId="{D81D6D07-BB14-3E02-DE52-1F29F7D82E23}"/>
          </ac:spMkLst>
        </pc:spChg>
      </pc:sldChg>
      <pc:sldChg chg="delSp modSp new">
        <pc:chgData name="Ronar de Jesús Eusebio Cárdenas" userId="S::ronarc020@thecorner.cat::3faf4d30-3785-426f-b377-95c316097b9e" providerId="AD" clId="Web-{2C558E24-12FF-2FEE-F50A-122E64D4C324}" dt="2024-10-14T18:10:52.092" v="469" actId="20577"/>
        <pc:sldMkLst>
          <pc:docMk/>
          <pc:sldMk cId="1883535358" sldId="266"/>
        </pc:sldMkLst>
        <pc:spChg chg="mod">
          <ac:chgData name="Ronar de Jesús Eusebio Cárdenas" userId="S::ronarc020@thecorner.cat::3faf4d30-3785-426f-b377-95c316097b9e" providerId="AD" clId="Web-{2C558E24-12FF-2FEE-F50A-122E64D4C324}" dt="2024-10-14T18:10:52.092" v="469" actId="20577"/>
          <ac:spMkLst>
            <pc:docMk/>
            <pc:sldMk cId="1883535358" sldId="266"/>
            <ac:spMk id="2" creationId="{BED245CA-3D03-F572-4BF0-A250857E0B76}"/>
          </ac:spMkLst>
        </pc:spChg>
        <pc:spChg chg="del">
          <ac:chgData name="Ronar de Jesús Eusebio Cárdenas" userId="S::ronarc020@thecorner.cat::3faf4d30-3785-426f-b377-95c316097b9e" providerId="AD" clId="Web-{2C558E24-12FF-2FEE-F50A-122E64D4C324}" dt="2024-10-14T18:09:56.231" v="445"/>
          <ac:spMkLst>
            <pc:docMk/>
            <pc:sldMk cId="1883535358" sldId="266"/>
            <ac:spMk id="3" creationId="{45CD606D-F076-7CAC-5F79-D0258AE63F11}"/>
          </ac:spMkLst>
        </pc:spChg>
      </pc:sldChg>
      <pc:sldChg chg="modSp new">
        <pc:chgData name="Ronar de Jesús Eusebio Cárdenas" userId="S::ronarc020@thecorner.cat::3faf4d30-3785-426f-b377-95c316097b9e" providerId="AD" clId="Web-{2C558E24-12FF-2FEE-F50A-122E64D4C324}" dt="2024-10-14T18:13:46.503" v="491"/>
        <pc:sldMkLst>
          <pc:docMk/>
          <pc:sldMk cId="3156832127" sldId="267"/>
        </pc:sldMkLst>
        <pc:spChg chg="mod">
          <ac:chgData name="Ronar de Jesús Eusebio Cárdenas" userId="S::ronarc020@thecorner.cat::3faf4d30-3785-426f-b377-95c316097b9e" providerId="AD" clId="Web-{2C558E24-12FF-2FEE-F50A-122E64D4C324}" dt="2024-10-14T18:13:08.533" v="483" actId="1076"/>
          <ac:spMkLst>
            <pc:docMk/>
            <pc:sldMk cId="3156832127" sldId="267"/>
            <ac:spMk id="2" creationId="{ACB1EC87-8BBC-317F-2CC8-A31958D2B891}"/>
          </ac:spMkLst>
        </pc:spChg>
        <pc:spChg chg="mod">
          <ac:chgData name="Ronar de Jesús Eusebio Cárdenas" userId="S::ronarc020@thecorner.cat::3faf4d30-3785-426f-b377-95c316097b9e" providerId="AD" clId="Web-{2C558E24-12FF-2FEE-F50A-122E64D4C324}" dt="2024-10-14T18:13:46.503" v="491"/>
          <ac:spMkLst>
            <pc:docMk/>
            <pc:sldMk cId="3156832127" sldId="267"/>
            <ac:spMk id="3" creationId="{30DDD0E0-F704-428B-C247-D5BFF46068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10/14/2024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90788505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10/14/2024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88615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10/14/2024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11907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10/14/2024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1038373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10/14/2024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7491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10/14/2024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25755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10/14/2024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84310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10/14/2024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21614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10/14/2024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14551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10/14/2024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94455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10/14/2024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11368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10/14/2024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3279833276"/>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BAE6-A9F8-CA42-1E3E-936BABEF2DC3}"/>
              </a:ext>
            </a:extLst>
          </p:cNvPr>
          <p:cNvSpPr>
            <a:spLocks noGrp="1"/>
          </p:cNvSpPr>
          <p:nvPr>
            <p:ph type="title"/>
          </p:nvPr>
        </p:nvSpPr>
        <p:spPr>
          <a:xfrm>
            <a:off x="6485993" y="643465"/>
            <a:ext cx="4419074" cy="5560272"/>
          </a:xfrm>
        </p:spPr>
        <p:txBody>
          <a:bodyPr anchor="ctr">
            <a:normAutofit/>
          </a:bodyPr>
          <a:lstStyle/>
          <a:p>
            <a:pPr algn="ctr"/>
            <a:r>
              <a:rPr lang="es-DO" dirty="0" err="1"/>
              <a:t>Overlord</a:t>
            </a:r>
            <a:endParaRPr lang="en-US" dirty="0" err="1"/>
          </a:p>
        </p:txBody>
      </p:sp>
      <p:sp>
        <p:nvSpPr>
          <p:cNvPr id="3" name="Content Placeholder 2">
            <a:extLst>
              <a:ext uri="{FF2B5EF4-FFF2-40B4-BE49-F238E27FC236}">
                <a16:creationId xmlns:a16="http://schemas.microsoft.com/office/drawing/2014/main" id="{D6C6762E-0395-C399-6919-D978CD6417DC}"/>
              </a:ext>
            </a:extLst>
          </p:cNvPr>
          <p:cNvSpPr>
            <a:spLocks noGrp="1"/>
          </p:cNvSpPr>
          <p:nvPr>
            <p:ph idx="1"/>
          </p:nvPr>
        </p:nvSpPr>
        <p:spPr>
          <a:xfrm>
            <a:off x="1732248" y="643465"/>
            <a:ext cx="4009730" cy="5528735"/>
          </a:xfrm>
        </p:spPr>
        <p:txBody>
          <a:bodyPr vert="horz" lIns="91440" tIns="45720" rIns="91440" bIns="45720" rtlCol="0" anchor="ctr">
            <a:normAutofit/>
          </a:bodyPr>
          <a:lstStyle/>
          <a:p>
            <a:pPr marL="0" indent="0" algn="ctr">
              <a:buNone/>
            </a:pPr>
            <a:r>
              <a:rPr lang="es-DO" sz="3600" err="1">
                <a:latin typeface="Consolas"/>
              </a:rPr>
              <a:t>Ronar</a:t>
            </a:r>
            <a:r>
              <a:rPr lang="es-DO" sz="3600" dirty="0">
                <a:latin typeface="Consolas"/>
              </a:rPr>
              <a:t> Eusebio</a:t>
            </a:r>
            <a:endParaRPr lang="en-US" sz="3600"/>
          </a:p>
          <a:p>
            <a:pPr marL="0" indent="0" algn="ctr">
              <a:buNone/>
            </a:pPr>
            <a:r>
              <a:rPr lang="es-DO" sz="3600" dirty="0">
                <a:latin typeface="Consolas"/>
              </a:rPr>
              <a:t>Tony Medina</a:t>
            </a:r>
          </a:p>
          <a:p>
            <a:pPr marL="0" indent="0" algn="just">
              <a:buNone/>
            </a:pPr>
            <a:endParaRPr lang="es-DO" sz="2800" b="1" dirty="0">
              <a:latin typeface="Consolas"/>
            </a:endParaRPr>
          </a:p>
        </p:txBody>
      </p:sp>
    </p:spTree>
    <p:extLst>
      <p:ext uri="{BB962C8B-B14F-4D97-AF65-F5344CB8AC3E}">
        <p14:creationId xmlns:p14="http://schemas.microsoft.com/office/powerpoint/2010/main" val="26317963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45CA-3D03-F572-4BF0-A250857E0B76}"/>
              </a:ext>
            </a:extLst>
          </p:cNvPr>
          <p:cNvSpPr>
            <a:spLocks noGrp="1"/>
          </p:cNvSpPr>
          <p:nvPr>
            <p:ph type="title"/>
          </p:nvPr>
        </p:nvSpPr>
        <p:spPr>
          <a:xfrm>
            <a:off x="940045" y="1352124"/>
            <a:ext cx="10057010" cy="3263569"/>
          </a:xfrm>
        </p:spPr>
        <p:txBody>
          <a:bodyPr>
            <a:normAutofit fontScale="90000"/>
          </a:bodyPr>
          <a:lstStyle/>
          <a:p>
            <a:pPr algn="ctr"/>
            <a:br>
              <a:rPr lang="en-US" dirty="0"/>
            </a:br>
            <a:r>
              <a:rPr lang="en-US" dirty="0" err="1"/>
              <a:t>Muchas</a:t>
            </a:r>
            <a:r>
              <a:rPr lang="en-US" dirty="0"/>
              <a:t> Gracias</a:t>
            </a:r>
            <a:br>
              <a:rPr lang="en-US" dirty="0"/>
            </a:br>
            <a:br>
              <a:rPr lang="en-US" dirty="0"/>
            </a:br>
            <a:br>
              <a:rPr lang="en-US" dirty="0"/>
            </a:br>
            <a:r>
              <a:rPr lang="en-US" dirty="0" err="1"/>
              <a:t>Preguntas</a:t>
            </a:r>
            <a:r>
              <a:rPr lang="en-US" dirty="0"/>
              <a:t> ????</a:t>
            </a:r>
            <a:br>
              <a:rPr lang="en-US" dirty="0"/>
            </a:br>
            <a:r>
              <a:rPr lang="en-US" dirty="0"/>
              <a:t> </a:t>
            </a:r>
          </a:p>
        </p:txBody>
      </p:sp>
      <p:sp>
        <p:nvSpPr>
          <p:cNvPr id="4" name="Date Placeholder 3">
            <a:extLst>
              <a:ext uri="{FF2B5EF4-FFF2-40B4-BE49-F238E27FC236}">
                <a16:creationId xmlns:a16="http://schemas.microsoft.com/office/drawing/2014/main" id="{95AA997D-91F5-2ED1-5730-5824500EFC84}"/>
              </a:ext>
            </a:extLst>
          </p:cNvPr>
          <p:cNvSpPr>
            <a:spLocks noGrp="1"/>
          </p:cNvSpPr>
          <p:nvPr>
            <p:ph type="dt" sz="half" idx="10"/>
          </p:nvPr>
        </p:nvSpPr>
        <p:spPr/>
        <p:txBody>
          <a:bodyPr/>
          <a:lstStyle/>
          <a:p>
            <a:fld id="{4E4757E3-F0FB-4105-AF4A-AA37912F3FD8}" type="datetime1">
              <a:t>10/14/2024</a:t>
            </a:fld>
            <a:endParaRPr lang="en-US" dirty="0"/>
          </a:p>
        </p:txBody>
      </p:sp>
      <p:sp>
        <p:nvSpPr>
          <p:cNvPr id="5" name="Footer Placeholder 4">
            <a:extLst>
              <a:ext uri="{FF2B5EF4-FFF2-40B4-BE49-F238E27FC236}">
                <a16:creationId xmlns:a16="http://schemas.microsoft.com/office/drawing/2014/main" id="{B0DF7847-6F55-14B8-8D11-2B9AEB6DEC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59B4069-E0FD-068D-0D89-46743AB1569D}"/>
              </a:ext>
            </a:extLst>
          </p:cNvPr>
          <p:cNvSpPr>
            <a:spLocks noGrp="1"/>
          </p:cNvSpPr>
          <p:nvPr>
            <p:ph type="sldNum" sz="quarter" idx="12"/>
          </p:nvPr>
        </p:nvSpPr>
        <p:spPr/>
        <p:txBody>
          <a:bodyPr/>
          <a:lstStyle/>
          <a:p>
            <a:fld id="{6E91CC32-6A6B-4E2E-BBA1-6864F305DA26}" type="slidenum">
              <a:rPr lang="en-US" dirty="0"/>
              <a:t>10</a:t>
            </a:fld>
            <a:endParaRPr lang="en-US" dirty="0"/>
          </a:p>
        </p:txBody>
      </p:sp>
    </p:spTree>
    <p:extLst>
      <p:ext uri="{BB962C8B-B14F-4D97-AF65-F5344CB8AC3E}">
        <p14:creationId xmlns:p14="http://schemas.microsoft.com/office/powerpoint/2010/main" val="188353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A84D-FBBE-94CC-7492-48DF67E053E0}"/>
              </a:ext>
            </a:extLst>
          </p:cNvPr>
          <p:cNvSpPr>
            <a:spLocks noGrp="1"/>
          </p:cNvSpPr>
          <p:nvPr>
            <p:ph type="title"/>
          </p:nvPr>
        </p:nvSpPr>
        <p:spPr>
          <a:xfrm>
            <a:off x="562387" y="1344102"/>
            <a:ext cx="9956747" cy="740280"/>
          </a:xfrm>
        </p:spPr>
        <p:txBody>
          <a:bodyPr>
            <a:normAutofit/>
          </a:bodyPr>
          <a:lstStyle/>
          <a:p>
            <a:pPr algn="ctr"/>
            <a:r>
              <a:rPr lang="es-DO" err="1"/>
              <a:t>Overlord</a:t>
            </a:r>
            <a:r>
              <a:rPr lang="es-DO" dirty="0"/>
              <a:t> Tienda Video Juegos</a:t>
            </a:r>
            <a:endParaRPr lang="en-US"/>
          </a:p>
        </p:txBody>
      </p:sp>
      <p:sp>
        <p:nvSpPr>
          <p:cNvPr id="3" name="Content Placeholder 2">
            <a:extLst>
              <a:ext uri="{FF2B5EF4-FFF2-40B4-BE49-F238E27FC236}">
                <a16:creationId xmlns:a16="http://schemas.microsoft.com/office/drawing/2014/main" id="{66FB387D-9B36-F4A8-EF85-FB9318F9C2E4}"/>
              </a:ext>
            </a:extLst>
          </p:cNvPr>
          <p:cNvSpPr>
            <a:spLocks noGrp="1"/>
          </p:cNvSpPr>
          <p:nvPr>
            <p:ph idx="1"/>
          </p:nvPr>
        </p:nvSpPr>
        <p:spPr/>
        <p:txBody>
          <a:bodyPr vert="horz" lIns="91440" tIns="45720" rIns="91440" bIns="45720" rtlCol="0" anchor="t">
            <a:noAutofit/>
          </a:bodyPr>
          <a:lstStyle/>
          <a:p>
            <a:pPr algn="just">
              <a:buNone/>
            </a:pPr>
            <a:r>
              <a:rPr lang="es-DO" sz="2600" dirty="0">
                <a:ea typeface="+mn-lt"/>
                <a:cs typeface="+mn-lt"/>
              </a:rPr>
              <a:t>  Es una aplicación que permite a los usuarios buscar, alquilar y devolver videojuegos de manera autónoma mediante una interfaz simple en la terminal. La base de datos fue creada en MySQL para gestionar eficientemente la información sobre los videojuegos disponibles, los usuarios y los registros de alquileres, lo que asegura un control preciso del inventario y de las operaciones realizadas.</a:t>
            </a:r>
            <a:endParaRPr lang="en-US" sz="2600"/>
          </a:p>
          <a:p>
            <a:pPr marL="0" indent="0">
              <a:buNone/>
            </a:pPr>
            <a:endParaRPr lang="es-DO" sz="2400" dirty="0"/>
          </a:p>
        </p:txBody>
      </p:sp>
      <p:sp>
        <p:nvSpPr>
          <p:cNvPr id="5" name="Title 1">
            <a:extLst>
              <a:ext uri="{FF2B5EF4-FFF2-40B4-BE49-F238E27FC236}">
                <a16:creationId xmlns:a16="http://schemas.microsoft.com/office/drawing/2014/main" id="{C8BD9D3B-9406-63B0-146F-0E777D9384B9}"/>
              </a:ext>
            </a:extLst>
          </p:cNvPr>
          <p:cNvSpPr txBox="1">
            <a:spLocks/>
          </p:cNvSpPr>
          <p:nvPr/>
        </p:nvSpPr>
        <p:spPr>
          <a:xfrm>
            <a:off x="562387" y="226502"/>
            <a:ext cx="9956747" cy="7402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s-DO" dirty="0" err="1"/>
              <a:t>Intrdoducción</a:t>
            </a:r>
          </a:p>
        </p:txBody>
      </p:sp>
    </p:spTree>
    <p:extLst>
      <p:ext uri="{BB962C8B-B14F-4D97-AF65-F5344CB8AC3E}">
        <p14:creationId xmlns:p14="http://schemas.microsoft.com/office/powerpoint/2010/main" val="20535726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A84D-FBBE-94CC-7492-48DF67E053E0}"/>
              </a:ext>
            </a:extLst>
          </p:cNvPr>
          <p:cNvSpPr>
            <a:spLocks noGrp="1"/>
          </p:cNvSpPr>
          <p:nvPr>
            <p:ph type="title"/>
          </p:nvPr>
        </p:nvSpPr>
        <p:spPr>
          <a:xfrm>
            <a:off x="341808" y="261260"/>
            <a:ext cx="9956747" cy="740280"/>
          </a:xfrm>
        </p:spPr>
        <p:txBody>
          <a:bodyPr>
            <a:normAutofit/>
          </a:bodyPr>
          <a:lstStyle/>
          <a:p>
            <a:pPr algn="ctr"/>
            <a:r>
              <a:rPr lang="es-DO" dirty="0" err="1"/>
              <a:t>Cont</a:t>
            </a:r>
            <a:r>
              <a:rPr lang="es-DO" dirty="0"/>
              <a:t> ...</a:t>
            </a:r>
            <a:endParaRPr lang="en-US" dirty="0"/>
          </a:p>
        </p:txBody>
      </p:sp>
      <p:sp>
        <p:nvSpPr>
          <p:cNvPr id="3" name="Content Placeholder 2">
            <a:extLst>
              <a:ext uri="{FF2B5EF4-FFF2-40B4-BE49-F238E27FC236}">
                <a16:creationId xmlns:a16="http://schemas.microsoft.com/office/drawing/2014/main" id="{66FB387D-9B36-F4A8-EF85-FB9318F9C2E4}"/>
              </a:ext>
            </a:extLst>
          </p:cNvPr>
          <p:cNvSpPr>
            <a:spLocks noGrp="1"/>
          </p:cNvSpPr>
          <p:nvPr>
            <p:ph idx="1"/>
          </p:nvPr>
        </p:nvSpPr>
        <p:spPr>
          <a:xfrm>
            <a:off x="967125" y="1274071"/>
            <a:ext cx="9946721" cy="4983102"/>
          </a:xfrm>
        </p:spPr>
        <p:txBody>
          <a:bodyPr vert="horz" lIns="91440" tIns="45720" rIns="91440" bIns="45720" rtlCol="0" anchor="t">
            <a:noAutofit/>
          </a:bodyPr>
          <a:lstStyle/>
          <a:p>
            <a:pPr algn="just">
              <a:buNone/>
            </a:pPr>
            <a:r>
              <a:rPr lang="es-DO" sz="2400" dirty="0">
                <a:ea typeface="+mn-lt"/>
                <a:cs typeface="+mn-lt"/>
              </a:rPr>
              <a:t>  Este sistema realmente está diseñado para integrarse con cualquier tienda que se dedique al alquiler o prestamos de </a:t>
            </a:r>
            <a:r>
              <a:rPr lang="es-DO" sz="2400" dirty="0" err="1">
                <a:ea typeface="+mn-lt"/>
                <a:cs typeface="+mn-lt"/>
              </a:rPr>
              <a:t>items</a:t>
            </a:r>
            <a:r>
              <a:rPr lang="es-DO" sz="2400" dirty="0">
                <a:ea typeface="+mn-lt"/>
                <a:cs typeface="+mn-lt"/>
              </a:rPr>
              <a:t>, facilitando a los clientes la experiencia de rentar videojuegos (o cualquier </a:t>
            </a:r>
            <a:r>
              <a:rPr lang="es-DO" sz="2400" dirty="0" err="1">
                <a:ea typeface="+mn-lt"/>
                <a:cs typeface="+mn-lt"/>
              </a:rPr>
              <a:t>items</a:t>
            </a:r>
            <a:r>
              <a:rPr lang="es-DO" sz="2400" dirty="0">
                <a:ea typeface="+mn-lt"/>
                <a:cs typeface="+mn-lt"/>
              </a:rPr>
              <a:t>) sin la necesidad de interacción con un empleado. Al utilizar la app, los usuarios pueden explorar el catálogo de videojuegos, realizar reservas (V2), alquilar títulos y posteriormente gestionar la devolución de estos. La elección de tecnologías como Java para el desarrollo de la lógica de negocio y MySQL para el manejo de datos nos permitió crear una solución robusta y escalable que puede crecer según las necesidades de la tienda o el establecimiento .</a:t>
            </a:r>
          </a:p>
          <a:p>
            <a:pPr algn="just">
              <a:buNone/>
            </a:pPr>
            <a:endParaRPr lang="es-DO" sz="2600" dirty="0"/>
          </a:p>
        </p:txBody>
      </p:sp>
    </p:spTree>
    <p:extLst>
      <p:ext uri="{BB962C8B-B14F-4D97-AF65-F5344CB8AC3E}">
        <p14:creationId xmlns:p14="http://schemas.microsoft.com/office/powerpoint/2010/main" val="33498061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4512-E026-A01B-BAA4-862505ACA0EF}"/>
              </a:ext>
            </a:extLst>
          </p:cNvPr>
          <p:cNvSpPr>
            <a:spLocks noGrp="1"/>
          </p:cNvSpPr>
          <p:nvPr>
            <p:ph type="title"/>
          </p:nvPr>
        </p:nvSpPr>
        <p:spPr>
          <a:xfrm>
            <a:off x="749544" y="379570"/>
            <a:ext cx="9956747" cy="466228"/>
          </a:xfrm>
        </p:spPr>
        <p:txBody>
          <a:bodyPr>
            <a:normAutofit fontScale="90000"/>
          </a:bodyPr>
          <a:lstStyle/>
          <a:p>
            <a:pPr algn="ctr"/>
            <a:r>
              <a:rPr lang="en-US" sz="2800" dirty="0" err="1"/>
              <a:t>Diagrama</a:t>
            </a:r>
            <a:r>
              <a:rPr lang="en-US" sz="2800" dirty="0"/>
              <a:t> de </a:t>
            </a:r>
            <a:r>
              <a:rPr lang="en-US" sz="2800" dirty="0" err="1"/>
              <a:t>Uso</a:t>
            </a:r>
          </a:p>
        </p:txBody>
      </p:sp>
      <p:pic>
        <p:nvPicPr>
          <p:cNvPr id="7" name="Content Placeholder 6" descr="A diagram of a game&#10;&#10;Description automatically generated">
            <a:extLst>
              <a:ext uri="{FF2B5EF4-FFF2-40B4-BE49-F238E27FC236}">
                <a16:creationId xmlns:a16="http://schemas.microsoft.com/office/drawing/2014/main" id="{5837413F-3DAF-F7C2-7BF6-8CC65E4E927B}"/>
              </a:ext>
            </a:extLst>
          </p:cNvPr>
          <p:cNvPicPr>
            <a:picLocks noGrp="1" noChangeAspect="1"/>
          </p:cNvPicPr>
          <p:nvPr>
            <p:ph idx="1"/>
          </p:nvPr>
        </p:nvPicPr>
        <p:blipFill>
          <a:blip r:embed="rId2"/>
          <a:stretch>
            <a:fillRect/>
          </a:stretch>
        </p:blipFill>
        <p:spPr>
          <a:xfrm>
            <a:off x="1667385" y="840947"/>
            <a:ext cx="8115067" cy="5598693"/>
          </a:xfrm>
        </p:spPr>
      </p:pic>
      <p:sp>
        <p:nvSpPr>
          <p:cNvPr id="4" name="Date Placeholder 3">
            <a:extLst>
              <a:ext uri="{FF2B5EF4-FFF2-40B4-BE49-F238E27FC236}">
                <a16:creationId xmlns:a16="http://schemas.microsoft.com/office/drawing/2014/main" id="{1B152207-3D50-B052-C5EE-D40838C66FD5}"/>
              </a:ext>
            </a:extLst>
          </p:cNvPr>
          <p:cNvSpPr>
            <a:spLocks noGrp="1"/>
          </p:cNvSpPr>
          <p:nvPr>
            <p:ph type="dt" sz="half" idx="10"/>
          </p:nvPr>
        </p:nvSpPr>
        <p:spPr/>
        <p:txBody>
          <a:bodyPr/>
          <a:lstStyle/>
          <a:p>
            <a:fld id="{0590D87F-ED26-4113-B076-1FA6B4D05A04}" type="datetime1">
              <a:t>10/14/2024</a:t>
            </a:fld>
            <a:endParaRPr lang="en-US" dirty="0"/>
          </a:p>
        </p:txBody>
      </p:sp>
      <p:sp>
        <p:nvSpPr>
          <p:cNvPr id="5" name="Footer Placeholder 4">
            <a:extLst>
              <a:ext uri="{FF2B5EF4-FFF2-40B4-BE49-F238E27FC236}">
                <a16:creationId xmlns:a16="http://schemas.microsoft.com/office/drawing/2014/main" id="{EBF0B42B-64CE-5347-6F14-07FBB55E0D5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3CAC2EF-920B-CE5A-1EF0-19C2A6DE774D}"/>
              </a:ext>
            </a:extLst>
          </p:cNvPr>
          <p:cNvSpPr>
            <a:spLocks noGrp="1"/>
          </p:cNvSpPr>
          <p:nvPr>
            <p:ph type="sldNum" sz="quarter" idx="12"/>
          </p:nvPr>
        </p:nvSpPr>
        <p:spPr/>
        <p:txBody>
          <a:bodyPr/>
          <a:lstStyle/>
          <a:p>
            <a:fld id="{6E91CC32-6A6B-4E2E-BBA1-6864F305DA26}" type="slidenum">
              <a:rPr lang="en-US" dirty="0"/>
              <a:t>4</a:t>
            </a:fld>
            <a:endParaRPr lang="en-US" dirty="0"/>
          </a:p>
        </p:txBody>
      </p:sp>
    </p:spTree>
    <p:extLst>
      <p:ext uri="{BB962C8B-B14F-4D97-AF65-F5344CB8AC3E}">
        <p14:creationId xmlns:p14="http://schemas.microsoft.com/office/powerpoint/2010/main" val="14445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4512-E026-A01B-BAA4-862505ACA0EF}"/>
              </a:ext>
            </a:extLst>
          </p:cNvPr>
          <p:cNvSpPr>
            <a:spLocks noGrp="1"/>
          </p:cNvSpPr>
          <p:nvPr>
            <p:ph type="title"/>
          </p:nvPr>
        </p:nvSpPr>
        <p:spPr>
          <a:xfrm>
            <a:off x="749544" y="379570"/>
            <a:ext cx="9956747" cy="466228"/>
          </a:xfrm>
        </p:spPr>
        <p:txBody>
          <a:bodyPr>
            <a:normAutofit fontScale="90000"/>
          </a:bodyPr>
          <a:lstStyle/>
          <a:p>
            <a:pPr algn="ctr"/>
            <a:r>
              <a:rPr lang="en-US" sz="2800" dirty="0" err="1"/>
              <a:t>Diagrama</a:t>
            </a:r>
            <a:r>
              <a:rPr lang="en-US" sz="2800" dirty="0"/>
              <a:t> de E-R</a:t>
            </a:r>
          </a:p>
        </p:txBody>
      </p:sp>
      <p:sp>
        <p:nvSpPr>
          <p:cNvPr id="4" name="Date Placeholder 3">
            <a:extLst>
              <a:ext uri="{FF2B5EF4-FFF2-40B4-BE49-F238E27FC236}">
                <a16:creationId xmlns:a16="http://schemas.microsoft.com/office/drawing/2014/main" id="{1B152207-3D50-B052-C5EE-D40838C66FD5}"/>
              </a:ext>
            </a:extLst>
          </p:cNvPr>
          <p:cNvSpPr>
            <a:spLocks noGrp="1"/>
          </p:cNvSpPr>
          <p:nvPr>
            <p:ph type="dt" sz="half" idx="10"/>
          </p:nvPr>
        </p:nvSpPr>
        <p:spPr/>
        <p:txBody>
          <a:bodyPr/>
          <a:lstStyle/>
          <a:p>
            <a:fld id="{0590D87F-ED26-4113-B076-1FA6B4D05A04}" type="datetime1">
              <a:t>10/14/2024</a:t>
            </a:fld>
            <a:endParaRPr lang="en-US" dirty="0"/>
          </a:p>
        </p:txBody>
      </p:sp>
      <p:sp>
        <p:nvSpPr>
          <p:cNvPr id="5" name="Footer Placeholder 4">
            <a:extLst>
              <a:ext uri="{FF2B5EF4-FFF2-40B4-BE49-F238E27FC236}">
                <a16:creationId xmlns:a16="http://schemas.microsoft.com/office/drawing/2014/main" id="{EBF0B42B-64CE-5347-6F14-07FBB55E0D5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3CAC2EF-920B-CE5A-1EF0-19C2A6DE774D}"/>
              </a:ext>
            </a:extLst>
          </p:cNvPr>
          <p:cNvSpPr>
            <a:spLocks noGrp="1"/>
          </p:cNvSpPr>
          <p:nvPr>
            <p:ph type="sldNum" sz="quarter" idx="12"/>
          </p:nvPr>
        </p:nvSpPr>
        <p:spPr/>
        <p:txBody>
          <a:bodyPr/>
          <a:lstStyle/>
          <a:p>
            <a:fld id="{6E91CC32-6A6B-4E2E-BBA1-6864F305DA26}" type="slidenum">
              <a:rPr lang="en-US" dirty="0"/>
              <a:t>5</a:t>
            </a:fld>
            <a:endParaRPr lang="en-US" dirty="0"/>
          </a:p>
        </p:txBody>
      </p:sp>
      <p:pic>
        <p:nvPicPr>
          <p:cNvPr id="9" name="Content Placeholder 8" descr="A diagram of a game&#10;&#10;Description automatically generated">
            <a:extLst>
              <a:ext uri="{FF2B5EF4-FFF2-40B4-BE49-F238E27FC236}">
                <a16:creationId xmlns:a16="http://schemas.microsoft.com/office/drawing/2014/main" id="{D553D6BB-668A-E16F-B10F-C58344026F4C}"/>
              </a:ext>
            </a:extLst>
          </p:cNvPr>
          <p:cNvPicPr>
            <a:picLocks noGrp="1" noChangeAspect="1"/>
          </p:cNvPicPr>
          <p:nvPr>
            <p:ph idx="1"/>
          </p:nvPr>
        </p:nvPicPr>
        <p:blipFill>
          <a:blip r:embed="rId2"/>
          <a:stretch>
            <a:fillRect/>
          </a:stretch>
        </p:blipFill>
        <p:spPr>
          <a:xfrm>
            <a:off x="1186340" y="1104521"/>
            <a:ext cx="9817100" cy="5157102"/>
          </a:xfrm>
        </p:spPr>
      </p:pic>
    </p:spTree>
    <p:extLst>
      <p:ext uri="{BB962C8B-B14F-4D97-AF65-F5344CB8AC3E}">
        <p14:creationId xmlns:p14="http://schemas.microsoft.com/office/powerpoint/2010/main" val="306762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A5C1-0AAA-5384-5C94-60ABE18CA01F}"/>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FDD2C7FA-45E1-0D2C-EA11-67AEED0D2A0A}"/>
              </a:ext>
            </a:extLst>
          </p:cNvPr>
          <p:cNvSpPr>
            <a:spLocks noGrp="1"/>
          </p:cNvSpPr>
          <p:nvPr>
            <p:ph idx="1"/>
          </p:nvPr>
        </p:nvSpPr>
        <p:spPr/>
        <p:txBody>
          <a:bodyPr vert="horz" lIns="91440" tIns="45720" rIns="91440" bIns="45720" rtlCol="0" anchor="t">
            <a:normAutofit/>
          </a:bodyPr>
          <a:lstStyle/>
          <a:p>
            <a:pPr marL="0" indent="0">
              <a:buNone/>
            </a:pPr>
            <a:r>
              <a:rPr lang="en-US" sz="2800" dirty="0"/>
              <a:t>Para </a:t>
            </a:r>
            <a:r>
              <a:rPr lang="en-US" sz="2800" err="1"/>
              <a:t>el</a:t>
            </a:r>
            <a:r>
              <a:rPr lang="en-US" sz="2800" dirty="0"/>
              <a:t> </a:t>
            </a:r>
            <a:r>
              <a:rPr lang="en-US" sz="2800" err="1"/>
              <a:t>uso</a:t>
            </a:r>
            <a:r>
              <a:rPr lang="en-US" sz="2800" dirty="0"/>
              <a:t> de </a:t>
            </a:r>
            <a:r>
              <a:rPr lang="en-US" sz="2800" err="1"/>
              <a:t>nuestra</a:t>
            </a:r>
            <a:r>
              <a:rPr lang="en-US" sz="2800" dirty="0"/>
              <a:t> demo </a:t>
            </a:r>
            <a:r>
              <a:rPr lang="en-US" sz="2800" err="1"/>
              <a:t>pueden</a:t>
            </a:r>
            <a:r>
              <a:rPr lang="en-US" sz="2800" dirty="0"/>
              <a:t> </a:t>
            </a:r>
            <a:r>
              <a:rPr lang="en-US" sz="2800" err="1"/>
              <a:t>descargarla</a:t>
            </a:r>
            <a:r>
              <a:rPr lang="en-US" sz="2800" dirty="0"/>
              <a:t> </a:t>
            </a:r>
            <a:r>
              <a:rPr lang="en-US" sz="2800" err="1"/>
              <a:t>desde</a:t>
            </a:r>
            <a:r>
              <a:rPr lang="en-US" sz="2800" dirty="0"/>
              <a:t> </a:t>
            </a:r>
            <a:r>
              <a:rPr lang="en-US" sz="2800" err="1"/>
              <a:t>el</a:t>
            </a:r>
            <a:r>
              <a:rPr lang="en-US" sz="2800" dirty="0"/>
              <a:t> </a:t>
            </a:r>
            <a:r>
              <a:rPr lang="en-US" sz="2800" err="1"/>
              <a:t>siguiente</a:t>
            </a:r>
            <a:r>
              <a:rPr lang="en-US" sz="2800" dirty="0"/>
              <a:t> </a:t>
            </a:r>
            <a:r>
              <a:rPr lang="en-US" sz="2800" err="1"/>
              <a:t>enlance</a:t>
            </a:r>
            <a:r>
              <a:rPr lang="en-US" sz="2800" dirty="0"/>
              <a:t>.</a:t>
            </a:r>
            <a:endParaRPr lang="en-US"/>
          </a:p>
          <a:p>
            <a:pPr marL="0" indent="0">
              <a:buNone/>
            </a:pPr>
            <a:endParaRPr lang="en-US" sz="2800" dirty="0">
              <a:ea typeface="+mn-lt"/>
              <a:cs typeface="+mn-lt"/>
            </a:endParaRPr>
          </a:p>
          <a:p>
            <a:pPr marL="0" indent="0" algn="ctr">
              <a:buNone/>
            </a:pPr>
            <a:r>
              <a:rPr lang="en-US" sz="2800" dirty="0">
                <a:solidFill>
                  <a:srgbClr val="00B0F0"/>
                </a:solidFill>
                <a:ea typeface="+mn-lt"/>
                <a:cs typeface="+mn-lt"/>
              </a:rPr>
              <a:t>https://github.com/ronardj01/games-renting</a:t>
            </a:r>
            <a:endParaRPr lang="en-US">
              <a:solidFill>
                <a:srgbClr val="00B0F0"/>
              </a:solidFill>
            </a:endParaRPr>
          </a:p>
        </p:txBody>
      </p:sp>
      <p:sp>
        <p:nvSpPr>
          <p:cNvPr id="4" name="Date Placeholder 3">
            <a:extLst>
              <a:ext uri="{FF2B5EF4-FFF2-40B4-BE49-F238E27FC236}">
                <a16:creationId xmlns:a16="http://schemas.microsoft.com/office/drawing/2014/main" id="{42470727-5A20-A85C-F26C-1CE781A1FEB7}"/>
              </a:ext>
            </a:extLst>
          </p:cNvPr>
          <p:cNvSpPr>
            <a:spLocks noGrp="1"/>
          </p:cNvSpPr>
          <p:nvPr>
            <p:ph type="dt" sz="half" idx="10"/>
          </p:nvPr>
        </p:nvSpPr>
        <p:spPr/>
        <p:txBody>
          <a:bodyPr/>
          <a:lstStyle/>
          <a:p>
            <a:fld id="{72896E46-2881-4B04-87B7-1898DEC2B736}" type="datetime1">
              <a:t>10/14/2024</a:t>
            </a:fld>
            <a:endParaRPr lang="en-US" dirty="0"/>
          </a:p>
        </p:txBody>
      </p:sp>
      <p:sp>
        <p:nvSpPr>
          <p:cNvPr id="5" name="Footer Placeholder 4">
            <a:extLst>
              <a:ext uri="{FF2B5EF4-FFF2-40B4-BE49-F238E27FC236}">
                <a16:creationId xmlns:a16="http://schemas.microsoft.com/office/drawing/2014/main" id="{E2D2F6BA-ED47-8C59-CD17-402B6009268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85D8BE-5C5F-FD66-614A-6AC8885858C6}"/>
              </a:ext>
            </a:extLst>
          </p:cNvPr>
          <p:cNvSpPr>
            <a:spLocks noGrp="1"/>
          </p:cNvSpPr>
          <p:nvPr>
            <p:ph type="sldNum" sz="quarter" idx="12"/>
          </p:nvPr>
        </p:nvSpPr>
        <p:spPr/>
        <p:txBody>
          <a:bodyPr/>
          <a:lstStyle/>
          <a:p>
            <a:fld id="{6E91CC32-6A6B-4E2E-BBA1-6864F305DA26}" type="slidenum">
              <a:rPr lang="en-US" dirty="0"/>
              <a:t>6</a:t>
            </a:fld>
            <a:endParaRPr lang="en-US" dirty="0"/>
          </a:p>
        </p:txBody>
      </p:sp>
    </p:spTree>
    <p:extLst>
      <p:ext uri="{BB962C8B-B14F-4D97-AF65-F5344CB8AC3E}">
        <p14:creationId xmlns:p14="http://schemas.microsoft.com/office/powerpoint/2010/main" val="384078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3855-18B2-6EE3-7C52-58B52897A6ED}"/>
              </a:ext>
            </a:extLst>
          </p:cNvPr>
          <p:cNvSpPr>
            <a:spLocks noGrp="1"/>
          </p:cNvSpPr>
          <p:nvPr>
            <p:ph type="title"/>
          </p:nvPr>
        </p:nvSpPr>
        <p:spPr>
          <a:xfrm>
            <a:off x="769597" y="339465"/>
            <a:ext cx="9966773" cy="716886"/>
          </a:xfrm>
        </p:spPr>
        <p:txBody>
          <a:bodyPr/>
          <a:lstStyle/>
          <a:p>
            <a:pPr algn="ctr"/>
            <a:r>
              <a:rPr lang="en-US" err="1"/>
              <a:t>Aprendizajes</a:t>
            </a:r>
            <a:endParaRPr lang="en-US"/>
          </a:p>
        </p:txBody>
      </p:sp>
      <p:sp>
        <p:nvSpPr>
          <p:cNvPr id="3" name="Content Placeholder 2">
            <a:extLst>
              <a:ext uri="{FF2B5EF4-FFF2-40B4-BE49-F238E27FC236}">
                <a16:creationId xmlns:a16="http://schemas.microsoft.com/office/drawing/2014/main" id="{37D973F4-3444-5DE8-6C35-45103576C3C8}"/>
              </a:ext>
            </a:extLst>
          </p:cNvPr>
          <p:cNvSpPr>
            <a:spLocks noGrp="1"/>
          </p:cNvSpPr>
          <p:nvPr>
            <p:ph idx="1"/>
          </p:nvPr>
        </p:nvSpPr>
        <p:spPr>
          <a:xfrm>
            <a:off x="766599" y="1324203"/>
            <a:ext cx="11059640" cy="5454338"/>
          </a:xfrm>
        </p:spPr>
        <p:txBody>
          <a:bodyPr vert="horz" lIns="91440" tIns="45720" rIns="91440" bIns="45720" rtlCol="0" anchor="t">
            <a:noAutofit/>
          </a:bodyPr>
          <a:lstStyle/>
          <a:p>
            <a:pPr marL="0" indent="0" algn="just">
              <a:buNone/>
            </a:pPr>
            <a:r>
              <a:rPr lang="en-US" sz="2800" b="1" err="1">
                <a:ea typeface="+mn-lt"/>
                <a:cs typeface="+mn-lt"/>
              </a:rPr>
              <a:t>Consultas</a:t>
            </a:r>
            <a:r>
              <a:rPr lang="en-US" sz="2800" b="1" dirty="0">
                <a:ea typeface="+mn-lt"/>
                <a:cs typeface="+mn-lt"/>
              </a:rPr>
              <a:t> MySQL Avanzadas</a:t>
            </a:r>
            <a:endParaRPr lang="en-US" sz="2800"/>
          </a:p>
          <a:p>
            <a:pPr algn="just">
              <a:buFont typeface="Arial"/>
              <a:buChar char="•"/>
            </a:pPr>
            <a:r>
              <a:rPr lang="en-US" sz="2400" dirty="0" err="1">
                <a:ea typeface="+mn-lt"/>
                <a:cs typeface="+mn-lt"/>
              </a:rPr>
              <a:t>Uso</a:t>
            </a:r>
            <a:r>
              <a:rPr lang="en-US" sz="2400" dirty="0">
                <a:ea typeface="+mn-lt"/>
                <a:cs typeface="+mn-lt"/>
              </a:rPr>
              <a:t> de </a:t>
            </a:r>
            <a:r>
              <a:rPr lang="en-US" sz="2400" dirty="0" err="1">
                <a:ea typeface="+mn-lt"/>
                <a:cs typeface="+mn-lt"/>
              </a:rPr>
              <a:t>funciones</a:t>
            </a:r>
            <a:r>
              <a:rPr lang="en-US" sz="2400" dirty="0">
                <a:ea typeface="+mn-lt"/>
                <a:cs typeface="+mn-lt"/>
              </a:rPr>
              <a:t> </a:t>
            </a:r>
            <a:r>
              <a:rPr lang="en-US" sz="2400" dirty="0" err="1">
                <a:ea typeface="+mn-lt"/>
                <a:cs typeface="+mn-lt"/>
              </a:rPr>
              <a:t>como</a:t>
            </a:r>
            <a:r>
              <a:rPr lang="en-US" sz="2400" dirty="0">
                <a:ea typeface="+mn-lt"/>
                <a:cs typeface="+mn-lt"/>
              </a:rPr>
              <a:t> </a:t>
            </a:r>
            <a:r>
              <a:rPr lang="en-US" sz="2400" dirty="0">
                <a:latin typeface="Consolas"/>
              </a:rPr>
              <a:t>COUNT</a:t>
            </a:r>
            <a:r>
              <a:rPr lang="en-US" sz="2400" dirty="0">
                <a:ea typeface="+mn-lt"/>
                <a:cs typeface="+mn-lt"/>
              </a:rPr>
              <a:t> y </a:t>
            </a:r>
            <a:r>
              <a:rPr lang="en-US" sz="2400" dirty="0" err="1">
                <a:ea typeface="+mn-lt"/>
                <a:cs typeface="+mn-lt"/>
              </a:rPr>
              <a:t>cláusulas</a:t>
            </a:r>
            <a:r>
              <a:rPr lang="en-US" sz="2400" dirty="0">
                <a:ea typeface="+mn-lt"/>
                <a:cs typeface="+mn-lt"/>
              </a:rPr>
              <a:t> </a:t>
            </a:r>
            <a:r>
              <a:rPr lang="en-US" sz="2400" dirty="0" err="1">
                <a:ea typeface="+mn-lt"/>
                <a:cs typeface="+mn-lt"/>
              </a:rPr>
              <a:t>como</a:t>
            </a:r>
            <a:r>
              <a:rPr lang="en-US" sz="2400" dirty="0">
                <a:ea typeface="+mn-lt"/>
                <a:cs typeface="+mn-lt"/>
              </a:rPr>
              <a:t> </a:t>
            </a:r>
            <a:r>
              <a:rPr lang="en-US" sz="2400" dirty="0">
                <a:latin typeface="Consolas"/>
              </a:rPr>
              <a:t>GROUP BY</a:t>
            </a:r>
            <a:r>
              <a:rPr lang="en-US" sz="2400" dirty="0">
                <a:ea typeface="+mn-lt"/>
                <a:cs typeface="+mn-lt"/>
              </a:rPr>
              <a:t>.</a:t>
            </a:r>
            <a:endParaRPr lang="en-US" dirty="0"/>
          </a:p>
          <a:p>
            <a:pPr algn="just">
              <a:buFont typeface="Arial"/>
              <a:buChar char="•"/>
            </a:pPr>
            <a:r>
              <a:rPr lang="en-US" sz="2400" dirty="0" err="1">
                <a:ea typeface="+mn-lt"/>
                <a:cs typeface="+mn-lt"/>
              </a:rPr>
              <a:t>Mejora</a:t>
            </a:r>
            <a:r>
              <a:rPr lang="en-US" sz="2400" dirty="0">
                <a:ea typeface="+mn-lt"/>
                <a:cs typeface="+mn-lt"/>
              </a:rPr>
              <a:t> </a:t>
            </a:r>
            <a:r>
              <a:rPr lang="en-US" sz="2400" dirty="0" err="1">
                <a:ea typeface="+mn-lt"/>
                <a:cs typeface="+mn-lt"/>
              </a:rPr>
              <a:t>en</a:t>
            </a:r>
            <a:r>
              <a:rPr lang="en-US" sz="2400" dirty="0">
                <a:ea typeface="+mn-lt"/>
                <a:cs typeface="+mn-lt"/>
              </a:rPr>
              <a:t> </a:t>
            </a:r>
            <a:r>
              <a:rPr lang="en-US" sz="2400" dirty="0" err="1">
                <a:ea typeface="+mn-lt"/>
                <a:cs typeface="+mn-lt"/>
              </a:rPr>
              <a:t>el</a:t>
            </a:r>
            <a:r>
              <a:rPr lang="en-US" sz="2400" dirty="0">
                <a:ea typeface="+mn-lt"/>
                <a:cs typeface="+mn-lt"/>
              </a:rPr>
              <a:t> </a:t>
            </a:r>
            <a:r>
              <a:rPr lang="en-US" sz="2400" dirty="0" err="1">
                <a:ea typeface="+mn-lt"/>
                <a:cs typeface="+mn-lt"/>
              </a:rPr>
              <a:t>análisis</a:t>
            </a:r>
            <a:r>
              <a:rPr lang="en-US" sz="2400" dirty="0">
                <a:ea typeface="+mn-lt"/>
                <a:cs typeface="+mn-lt"/>
              </a:rPr>
              <a:t> y </a:t>
            </a:r>
            <a:r>
              <a:rPr lang="en-US" sz="2400" dirty="0" err="1">
                <a:ea typeface="+mn-lt"/>
                <a:cs typeface="+mn-lt"/>
              </a:rPr>
              <a:t>generación</a:t>
            </a:r>
            <a:r>
              <a:rPr lang="en-US" sz="2400" dirty="0">
                <a:ea typeface="+mn-lt"/>
                <a:cs typeface="+mn-lt"/>
              </a:rPr>
              <a:t> de </a:t>
            </a:r>
            <a:r>
              <a:rPr lang="en-US" sz="2400" dirty="0" err="1">
                <a:ea typeface="+mn-lt"/>
                <a:cs typeface="+mn-lt"/>
              </a:rPr>
              <a:t>estadísticas</a:t>
            </a:r>
            <a:r>
              <a:rPr lang="en-US" sz="2400" dirty="0">
                <a:ea typeface="+mn-lt"/>
                <a:cs typeface="+mn-lt"/>
              </a:rPr>
              <a:t> de la base de </a:t>
            </a:r>
            <a:r>
              <a:rPr lang="en-US" sz="2400" dirty="0" err="1">
                <a:ea typeface="+mn-lt"/>
                <a:cs typeface="+mn-lt"/>
              </a:rPr>
              <a:t>datos</a:t>
            </a:r>
            <a:r>
              <a:rPr lang="en-US" sz="2400" dirty="0">
                <a:ea typeface="+mn-lt"/>
                <a:cs typeface="+mn-lt"/>
              </a:rPr>
              <a:t>.</a:t>
            </a:r>
            <a:endParaRPr lang="en-US" dirty="0"/>
          </a:p>
          <a:p>
            <a:pPr algn="just">
              <a:buFont typeface="Arial"/>
              <a:buChar char="•"/>
            </a:pPr>
            <a:endParaRPr lang="en-US" sz="2400" dirty="0">
              <a:ea typeface="+mn-lt"/>
              <a:cs typeface="+mn-lt"/>
            </a:endParaRPr>
          </a:p>
          <a:p>
            <a:pPr marL="0" indent="0" algn="just">
              <a:buNone/>
            </a:pPr>
            <a:r>
              <a:rPr lang="en-US" sz="2400" b="1" err="1">
                <a:ea typeface="+mn-lt"/>
                <a:cs typeface="+mn-lt"/>
              </a:rPr>
              <a:t>Nuevos</a:t>
            </a:r>
            <a:r>
              <a:rPr lang="en-US" sz="2400" b="1" dirty="0">
                <a:ea typeface="+mn-lt"/>
                <a:cs typeface="+mn-lt"/>
              </a:rPr>
              <a:t> </a:t>
            </a:r>
            <a:r>
              <a:rPr lang="en-US" sz="2400" b="1" err="1">
                <a:ea typeface="+mn-lt"/>
                <a:cs typeface="+mn-lt"/>
              </a:rPr>
              <a:t>Tipos</a:t>
            </a:r>
            <a:r>
              <a:rPr lang="en-US" sz="2400" b="1" dirty="0">
                <a:ea typeface="+mn-lt"/>
                <a:cs typeface="+mn-lt"/>
              </a:rPr>
              <a:t> de Objetos </a:t>
            </a:r>
            <a:r>
              <a:rPr lang="en-US" sz="2400" b="1" err="1">
                <a:ea typeface="+mn-lt"/>
                <a:cs typeface="+mn-lt"/>
              </a:rPr>
              <a:t>en</a:t>
            </a:r>
            <a:r>
              <a:rPr lang="en-US" sz="2400" b="1" dirty="0">
                <a:ea typeface="+mn-lt"/>
                <a:cs typeface="+mn-lt"/>
              </a:rPr>
              <a:t> Java</a:t>
            </a:r>
            <a:endParaRPr lang="en-US" sz="2400"/>
          </a:p>
          <a:p>
            <a:pPr algn="just">
              <a:buFont typeface="Arial"/>
              <a:buChar char="•"/>
            </a:pPr>
            <a:r>
              <a:rPr lang="en-US" sz="2400" dirty="0" err="1">
                <a:ea typeface="+mn-lt"/>
                <a:cs typeface="+mn-lt"/>
              </a:rPr>
              <a:t>Trabajo</a:t>
            </a:r>
            <a:r>
              <a:rPr lang="en-US" sz="2400" dirty="0">
                <a:ea typeface="+mn-lt"/>
                <a:cs typeface="+mn-lt"/>
              </a:rPr>
              <a:t> con </a:t>
            </a:r>
            <a:r>
              <a:rPr lang="en-US" sz="2400" dirty="0" err="1">
                <a:ea typeface="+mn-lt"/>
                <a:cs typeface="+mn-lt"/>
              </a:rPr>
              <a:t>el</a:t>
            </a:r>
            <a:r>
              <a:rPr lang="en-US" sz="2400" dirty="0">
                <a:ea typeface="+mn-lt"/>
                <a:cs typeface="+mn-lt"/>
              </a:rPr>
              <a:t> </a:t>
            </a:r>
            <a:r>
              <a:rPr lang="en-US" sz="2400" dirty="0" err="1">
                <a:ea typeface="+mn-lt"/>
                <a:cs typeface="+mn-lt"/>
              </a:rPr>
              <a:t>objeto</a:t>
            </a:r>
            <a:r>
              <a:rPr lang="en-US" sz="2400" dirty="0">
                <a:ea typeface="+mn-lt"/>
                <a:cs typeface="+mn-lt"/>
              </a:rPr>
              <a:t> </a:t>
            </a:r>
            <a:r>
              <a:rPr lang="en-US" sz="2400" dirty="0" err="1">
                <a:latin typeface="Consolas"/>
              </a:rPr>
              <a:t>LocalDate</a:t>
            </a:r>
            <a:r>
              <a:rPr lang="en-US" sz="2400" dirty="0">
                <a:ea typeface="+mn-lt"/>
                <a:cs typeface="+mn-lt"/>
              </a:rPr>
              <a:t> para </a:t>
            </a:r>
            <a:r>
              <a:rPr lang="en-US" sz="2400" dirty="0" err="1">
                <a:ea typeface="+mn-lt"/>
                <a:cs typeface="+mn-lt"/>
              </a:rPr>
              <a:t>el</a:t>
            </a:r>
            <a:r>
              <a:rPr lang="en-US" sz="2400" dirty="0">
                <a:ea typeface="+mn-lt"/>
                <a:cs typeface="+mn-lt"/>
              </a:rPr>
              <a:t> </a:t>
            </a:r>
            <a:r>
              <a:rPr lang="en-US" sz="2400" dirty="0" err="1">
                <a:ea typeface="+mn-lt"/>
                <a:cs typeface="+mn-lt"/>
              </a:rPr>
              <a:t>manejo</a:t>
            </a:r>
            <a:r>
              <a:rPr lang="en-US" sz="2400" dirty="0">
                <a:ea typeface="+mn-lt"/>
                <a:cs typeface="+mn-lt"/>
              </a:rPr>
              <a:t> </a:t>
            </a:r>
            <a:r>
              <a:rPr lang="en-US" sz="2400" dirty="0" err="1">
                <a:ea typeface="+mn-lt"/>
                <a:cs typeface="+mn-lt"/>
              </a:rPr>
              <a:t>seguro</a:t>
            </a:r>
            <a:r>
              <a:rPr lang="en-US" sz="2400" dirty="0">
                <a:ea typeface="+mn-lt"/>
                <a:cs typeface="+mn-lt"/>
              </a:rPr>
              <a:t> de </a:t>
            </a:r>
            <a:r>
              <a:rPr lang="en-US" sz="2400" dirty="0" err="1">
                <a:ea typeface="+mn-lt"/>
                <a:cs typeface="+mn-lt"/>
              </a:rPr>
              <a:t>fechas</a:t>
            </a:r>
            <a:r>
              <a:rPr lang="en-US" sz="2400" dirty="0">
                <a:ea typeface="+mn-lt"/>
                <a:cs typeface="+mn-lt"/>
              </a:rPr>
              <a:t>.</a:t>
            </a:r>
            <a:endParaRPr lang="en-US" dirty="0"/>
          </a:p>
          <a:p>
            <a:pPr algn="just">
              <a:buFont typeface="Arial"/>
              <a:buChar char="•"/>
            </a:pPr>
            <a:r>
              <a:rPr lang="en-US" sz="2400" dirty="0" err="1">
                <a:ea typeface="+mn-lt"/>
                <a:cs typeface="+mn-lt"/>
              </a:rPr>
              <a:t>Uso</a:t>
            </a:r>
            <a:r>
              <a:rPr lang="en-US" sz="2400" dirty="0">
                <a:ea typeface="+mn-lt"/>
                <a:cs typeface="+mn-lt"/>
              </a:rPr>
              <a:t> de </a:t>
            </a:r>
            <a:r>
              <a:rPr lang="en-US" sz="2400" dirty="0" err="1">
                <a:ea typeface="+mn-lt"/>
                <a:cs typeface="+mn-lt"/>
              </a:rPr>
              <a:t>métodos</a:t>
            </a:r>
            <a:r>
              <a:rPr lang="en-US" sz="2400" dirty="0">
                <a:ea typeface="+mn-lt"/>
                <a:cs typeface="+mn-lt"/>
              </a:rPr>
              <a:t> </a:t>
            </a:r>
            <a:r>
              <a:rPr lang="en-US" sz="2400" dirty="0" err="1">
                <a:ea typeface="+mn-lt"/>
                <a:cs typeface="+mn-lt"/>
              </a:rPr>
              <a:t>avanzados</a:t>
            </a:r>
            <a:r>
              <a:rPr lang="en-US" sz="2400" dirty="0">
                <a:ea typeface="+mn-lt"/>
                <a:cs typeface="+mn-lt"/>
              </a:rPr>
              <a:t> para </a:t>
            </a:r>
            <a:r>
              <a:rPr lang="en-US" sz="2400" dirty="0" err="1">
                <a:ea typeface="+mn-lt"/>
                <a:cs typeface="+mn-lt"/>
              </a:rPr>
              <a:t>gestionar</a:t>
            </a:r>
            <a:r>
              <a:rPr lang="en-US" sz="2400" dirty="0">
                <a:ea typeface="+mn-lt"/>
                <a:cs typeface="+mn-lt"/>
              </a:rPr>
              <a:t> </a:t>
            </a:r>
            <a:r>
              <a:rPr lang="en-US" sz="2400" dirty="0" err="1">
                <a:ea typeface="+mn-lt"/>
                <a:cs typeface="+mn-lt"/>
              </a:rPr>
              <a:t>fechas</a:t>
            </a:r>
            <a:r>
              <a:rPr lang="en-US" sz="2400" dirty="0">
                <a:ea typeface="+mn-lt"/>
                <a:cs typeface="+mn-lt"/>
              </a:rPr>
              <a:t> de </a:t>
            </a:r>
            <a:r>
              <a:rPr lang="en-US" sz="2400" dirty="0" err="1">
                <a:ea typeface="+mn-lt"/>
                <a:cs typeface="+mn-lt"/>
              </a:rPr>
              <a:t>manera</a:t>
            </a:r>
            <a:r>
              <a:rPr lang="en-US" sz="2400" dirty="0">
                <a:ea typeface="+mn-lt"/>
                <a:cs typeface="+mn-lt"/>
              </a:rPr>
              <a:t> </a:t>
            </a:r>
            <a:r>
              <a:rPr lang="en-US" sz="2400" dirty="0" err="1">
                <a:ea typeface="+mn-lt"/>
                <a:cs typeface="+mn-lt"/>
              </a:rPr>
              <a:t>más</a:t>
            </a:r>
            <a:r>
              <a:rPr lang="en-US" sz="2400" dirty="0">
                <a:ea typeface="+mn-lt"/>
                <a:cs typeface="+mn-lt"/>
              </a:rPr>
              <a:t> </a:t>
            </a:r>
            <a:r>
              <a:rPr lang="en-US" sz="2400" dirty="0" err="1">
                <a:ea typeface="+mn-lt"/>
                <a:cs typeface="+mn-lt"/>
              </a:rPr>
              <a:t>eficiente</a:t>
            </a:r>
            <a:r>
              <a:rPr lang="en-US" sz="2400" dirty="0">
                <a:ea typeface="+mn-lt"/>
                <a:cs typeface="+mn-lt"/>
              </a:rPr>
              <a:t>.</a:t>
            </a:r>
            <a:endParaRPr lang="en-US" dirty="0"/>
          </a:p>
          <a:p>
            <a:pPr algn="just">
              <a:buFont typeface="Arial"/>
              <a:buChar char="•"/>
            </a:pPr>
            <a:endParaRPr lang="en-US"/>
          </a:p>
        </p:txBody>
      </p:sp>
      <p:sp>
        <p:nvSpPr>
          <p:cNvPr id="4" name="Date Placeholder 3">
            <a:extLst>
              <a:ext uri="{FF2B5EF4-FFF2-40B4-BE49-F238E27FC236}">
                <a16:creationId xmlns:a16="http://schemas.microsoft.com/office/drawing/2014/main" id="{B8EEDAFF-40CB-347E-11B6-D86CDBDFBF19}"/>
              </a:ext>
            </a:extLst>
          </p:cNvPr>
          <p:cNvSpPr>
            <a:spLocks noGrp="1"/>
          </p:cNvSpPr>
          <p:nvPr>
            <p:ph type="dt" sz="half" idx="10"/>
          </p:nvPr>
        </p:nvSpPr>
        <p:spPr/>
        <p:txBody>
          <a:bodyPr/>
          <a:lstStyle/>
          <a:p>
            <a:fld id="{8BE2DF93-2514-48DE-B4ED-8AEF03B6C5CE}" type="datetime1">
              <a:t>10/14/2024</a:t>
            </a:fld>
            <a:endParaRPr lang="en-US" dirty="0"/>
          </a:p>
        </p:txBody>
      </p:sp>
      <p:sp>
        <p:nvSpPr>
          <p:cNvPr id="5" name="Footer Placeholder 4">
            <a:extLst>
              <a:ext uri="{FF2B5EF4-FFF2-40B4-BE49-F238E27FC236}">
                <a16:creationId xmlns:a16="http://schemas.microsoft.com/office/drawing/2014/main" id="{8BB3EAFB-750A-71E5-DB78-6567DF0BC6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15A14F1-9923-2330-FB45-8A2CD230ADD8}"/>
              </a:ext>
            </a:extLst>
          </p:cNvPr>
          <p:cNvSpPr>
            <a:spLocks noGrp="1"/>
          </p:cNvSpPr>
          <p:nvPr>
            <p:ph type="sldNum" sz="quarter" idx="12"/>
          </p:nvPr>
        </p:nvSpPr>
        <p:spPr/>
        <p:txBody>
          <a:bodyPr/>
          <a:lstStyle/>
          <a:p>
            <a:fld id="{6E91CC32-6A6B-4E2E-BBA1-6864F305DA26}" type="slidenum">
              <a:rPr lang="en-US" dirty="0"/>
              <a:t>7</a:t>
            </a:fld>
            <a:endParaRPr lang="en-US" dirty="0"/>
          </a:p>
        </p:txBody>
      </p:sp>
    </p:spTree>
    <p:extLst>
      <p:ext uri="{BB962C8B-B14F-4D97-AF65-F5344CB8AC3E}">
        <p14:creationId xmlns:p14="http://schemas.microsoft.com/office/powerpoint/2010/main" val="173736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075D-53CD-6EE7-F522-C0F598E70A9A}"/>
              </a:ext>
            </a:extLst>
          </p:cNvPr>
          <p:cNvSpPr>
            <a:spLocks noGrp="1"/>
          </p:cNvSpPr>
          <p:nvPr>
            <p:ph type="title"/>
          </p:nvPr>
        </p:nvSpPr>
        <p:spPr>
          <a:xfrm>
            <a:off x="328439" y="620202"/>
            <a:ext cx="9966773" cy="817149"/>
          </a:xfrm>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D81D6D07-BB14-3E02-DE52-1F29F7D82E23}"/>
              </a:ext>
            </a:extLst>
          </p:cNvPr>
          <p:cNvSpPr>
            <a:spLocks noGrp="1"/>
          </p:cNvSpPr>
          <p:nvPr>
            <p:ph idx="1"/>
          </p:nvPr>
        </p:nvSpPr>
        <p:spPr>
          <a:xfrm>
            <a:off x="325441" y="1444518"/>
            <a:ext cx="11290247" cy="4782575"/>
          </a:xfrm>
        </p:spPr>
        <p:txBody>
          <a:bodyPr vert="horz" lIns="91440" tIns="45720" rIns="91440" bIns="45720" rtlCol="0" anchor="t">
            <a:normAutofit/>
          </a:bodyPr>
          <a:lstStyle/>
          <a:p>
            <a:pPr marL="0" indent="0">
              <a:buNone/>
            </a:pPr>
            <a:r>
              <a:rPr lang="en-US" sz="2400" b="1" dirty="0" err="1">
                <a:ea typeface="+mn-lt"/>
                <a:cs typeface="+mn-lt"/>
              </a:rPr>
              <a:t>Conexión</a:t>
            </a:r>
            <a:r>
              <a:rPr lang="en-US" sz="2400" b="1" dirty="0">
                <a:ea typeface="+mn-lt"/>
                <a:cs typeface="+mn-lt"/>
              </a:rPr>
              <a:t> a Bases de </a:t>
            </a:r>
            <a:r>
              <a:rPr lang="en-US" sz="2400" b="1" dirty="0" err="1">
                <a:ea typeface="+mn-lt"/>
                <a:cs typeface="+mn-lt"/>
              </a:rPr>
              <a:t>Datos</a:t>
            </a:r>
            <a:r>
              <a:rPr lang="en-US" sz="2400" b="1" dirty="0">
                <a:ea typeface="+mn-lt"/>
                <a:cs typeface="+mn-lt"/>
              </a:rPr>
              <a:t> con JDBC</a:t>
            </a:r>
            <a:endParaRPr lang="en-US" sz="2400"/>
          </a:p>
          <a:p>
            <a:r>
              <a:rPr lang="en-US" sz="2400" dirty="0">
                <a:ea typeface="+mn-lt"/>
                <a:cs typeface="+mn-lt"/>
              </a:rPr>
              <a:t>Mejor </a:t>
            </a:r>
            <a:r>
              <a:rPr lang="en-US" sz="2400" dirty="0" err="1">
                <a:ea typeface="+mn-lt"/>
                <a:cs typeface="+mn-lt"/>
              </a:rPr>
              <a:t>manejo</a:t>
            </a:r>
            <a:r>
              <a:rPr lang="en-US" sz="2400" dirty="0">
                <a:ea typeface="+mn-lt"/>
                <a:cs typeface="+mn-lt"/>
              </a:rPr>
              <a:t> de la </a:t>
            </a:r>
            <a:r>
              <a:rPr lang="en-US" sz="2400" dirty="0" err="1">
                <a:ea typeface="+mn-lt"/>
                <a:cs typeface="+mn-lt"/>
              </a:rPr>
              <a:t>conexión</a:t>
            </a:r>
            <a:r>
              <a:rPr lang="en-US" sz="2400" dirty="0">
                <a:ea typeface="+mn-lt"/>
                <a:cs typeface="+mn-lt"/>
              </a:rPr>
              <a:t> a bases de </a:t>
            </a:r>
            <a:r>
              <a:rPr lang="en-US" sz="2400" dirty="0" err="1">
                <a:ea typeface="+mn-lt"/>
                <a:cs typeface="+mn-lt"/>
              </a:rPr>
              <a:t>datos</a:t>
            </a:r>
            <a:r>
              <a:rPr lang="en-US" sz="2400" dirty="0">
                <a:ea typeface="+mn-lt"/>
                <a:cs typeface="+mn-lt"/>
              </a:rPr>
              <a:t> MySQL.</a:t>
            </a:r>
            <a:endParaRPr lang="en-US" sz="2400"/>
          </a:p>
          <a:p>
            <a:r>
              <a:rPr lang="en-US" sz="2400" err="1">
                <a:ea typeface="+mn-lt"/>
                <a:cs typeface="+mn-lt"/>
              </a:rPr>
              <a:t>Optimización</a:t>
            </a:r>
            <a:r>
              <a:rPr lang="en-US" sz="2400" dirty="0">
                <a:ea typeface="+mn-lt"/>
                <a:cs typeface="+mn-lt"/>
              </a:rPr>
              <a:t> de las </a:t>
            </a:r>
            <a:r>
              <a:rPr lang="en-US" sz="2400" err="1">
                <a:ea typeface="+mn-lt"/>
                <a:cs typeface="+mn-lt"/>
              </a:rPr>
              <a:t>operaciones</a:t>
            </a:r>
            <a:r>
              <a:rPr lang="en-US" sz="2400" dirty="0">
                <a:ea typeface="+mn-lt"/>
                <a:cs typeface="+mn-lt"/>
              </a:rPr>
              <a:t> de </a:t>
            </a:r>
            <a:r>
              <a:rPr lang="en-US" sz="2400" err="1">
                <a:ea typeface="+mn-lt"/>
                <a:cs typeface="+mn-lt"/>
              </a:rPr>
              <a:t>inserción</a:t>
            </a:r>
            <a:r>
              <a:rPr lang="en-US" sz="2400" dirty="0">
                <a:ea typeface="+mn-lt"/>
                <a:cs typeface="+mn-lt"/>
              </a:rPr>
              <a:t>, </a:t>
            </a:r>
            <a:r>
              <a:rPr lang="en-US" sz="2400" err="1">
                <a:ea typeface="+mn-lt"/>
                <a:cs typeface="+mn-lt"/>
              </a:rPr>
              <a:t>actualización</a:t>
            </a:r>
            <a:r>
              <a:rPr lang="en-US" sz="2400" dirty="0">
                <a:ea typeface="+mn-lt"/>
                <a:cs typeface="+mn-lt"/>
              </a:rPr>
              <a:t> y consulta.</a:t>
            </a:r>
            <a:endParaRPr lang="en-US" sz="2400" dirty="0"/>
          </a:p>
          <a:p>
            <a:endParaRPr lang="en-US" b="1" dirty="0">
              <a:ea typeface="+mn-lt"/>
              <a:cs typeface="+mn-lt"/>
            </a:endParaRPr>
          </a:p>
          <a:p>
            <a:pPr marL="0" indent="0" algn="just">
              <a:buNone/>
            </a:pPr>
            <a:r>
              <a:rPr lang="en-US" sz="2400" b="1" err="1">
                <a:ea typeface="+mn-lt"/>
                <a:cs typeface="+mn-lt"/>
              </a:rPr>
              <a:t>Manejo</a:t>
            </a:r>
            <a:r>
              <a:rPr lang="en-US" sz="2400" b="1" dirty="0">
                <a:ea typeface="+mn-lt"/>
                <a:cs typeface="+mn-lt"/>
              </a:rPr>
              <a:t> de </a:t>
            </a:r>
            <a:r>
              <a:rPr lang="en-US" sz="2400" b="1" err="1">
                <a:ea typeface="+mn-lt"/>
                <a:cs typeface="+mn-lt"/>
              </a:rPr>
              <a:t>Clases</a:t>
            </a:r>
            <a:r>
              <a:rPr lang="en-US" sz="2400" b="1" dirty="0">
                <a:ea typeface="+mn-lt"/>
                <a:cs typeface="+mn-lt"/>
              </a:rPr>
              <a:t> </a:t>
            </a:r>
            <a:r>
              <a:rPr lang="en-US" sz="2400" b="1" err="1">
                <a:ea typeface="+mn-lt"/>
                <a:cs typeface="+mn-lt"/>
              </a:rPr>
              <a:t>en</a:t>
            </a:r>
            <a:r>
              <a:rPr lang="en-US" sz="2400" b="1" dirty="0">
                <a:ea typeface="+mn-lt"/>
                <a:cs typeface="+mn-lt"/>
              </a:rPr>
              <a:t> Java</a:t>
            </a:r>
            <a:endParaRPr lang="en-US" sz="2400"/>
          </a:p>
          <a:p>
            <a:r>
              <a:rPr lang="en-US" sz="2400" dirty="0">
                <a:ea typeface="+mn-lt"/>
                <a:cs typeface="+mn-lt"/>
              </a:rPr>
              <a:t>Organización </a:t>
            </a:r>
            <a:r>
              <a:rPr lang="en-US" sz="2400" dirty="0" err="1">
                <a:ea typeface="+mn-lt"/>
                <a:cs typeface="+mn-lt"/>
              </a:rPr>
              <a:t>más</a:t>
            </a:r>
            <a:r>
              <a:rPr lang="en-US" sz="2400" dirty="0">
                <a:ea typeface="+mn-lt"/>
                <a:cs typeface="+mn-lt"/>
              </a:rPr>
              <a:t> </a:t>
            </a:r>
            <a:r>
              <a:rPr lang="en-US" sz="2400" dirty="0" err="1">
                <a:ea typeface="+mn-lt"/>
                <a:cs typeface="+mn-lt"/>
              </a:rPr>
              <a:t>clara</a:t>
            </a:r>
            <a:r>
              <a:rPr lang="en-US" sz="2400" dirty="0">
                <a:ea typeface="+mn-lt"/>
                <a:cs typeface="+mn-lt"/>
              </a:rPr>
              <a:t> y modular del </a:t>
            </a:r>
            <a:r>
              <a:rPr lang="en-US" sz="2400" dirty="0" err="1">
                <a:ea typeface="+mn-lt"/>
                <a:cs typeface="+mn-lt"/>
              </a:rPr>
              <a:t>código</a:t>
            </a:r>
            <a:r>
              <a:rPr lang="en-US" sz="2400" dirty="0">
                <a:ea typeface="+mn-lt"/>
                <a:cs typeface="+mn-lt"/>
              </a:rPr>
              <a:t>.</a:t>
            </a:r>
            <a:endParaRPr lang="en-US" sz="2400"/>
          </a:p>
          <a:p>
            <a:r>
              <a:rPr lang="en-US" sz="2400" dirty="0" err="1">
                <a:ea typeface="+mn-lt"/>
                <a:cs typeface="+mn-lt"/>
              </a:rPr>
              <a:t>Mejora</a:t>
            </a:r>
            <a:r>
              <a:rPr lang="en-US" sz="2400" dirty="0">
                <a:ea typeface="+mn-lt"/>
                <a:cs typeface="+mn-lt"/>
              </a:rPr>
              <a:t> </a:t>
            </a:r>
            <a:r>
              <a:rPr lang="en-US" sz="2400" dirty="0" err="1">
                <a:ea typeface="+mn-lt"/>
                <a:cs typeface="+mn-lt"/>
              </a:rPr>
              <a:t>en</a:t>
            </a:r>
            <a:r>
              <a:rPr lang="en-US" sz="2400" dirty="0">
                <a:ea typeface="+mn-lt"/>
                <a:cs typeface="+mn-lt"/>
              </a:rPr>
              <a:t> la </a:t>
            </a:r>
            <a:r>
              <a:rPr lang="en-US" sz="2400" dirty="0" err="1">
                <a:ea typeface="+mn-lt"/>
                <a:cs typeface="+mn-lt"/>
              </a:rPr>
              <a:t>estructura</a:t>
            </a:r>
            <a:r>
              <a:rPr lang="en-US" sz="2400" dirty="0">
                <a:ea typeface="+mn-lt"/>
                <a:cs typeface="+mn-lt"/>
              </a:rPr>
              <a:t> </a:t>
            </a:r>
            <a:r>
              <a:rPr lang="en-US" sz="2400" dirty="0" err="1">
                <a:ea typeface="+mn-lt"/>
                <a:cs typeface="+mn-lt"/>
              </a:rPr>
              <a:t>lógica</a:t>
            </a:r>
            <a:r>
              <a:rPr lang="en-US" sz="2400" dirty="0">
                <a:ea typeface="+mn-lt"/>
                <a:cs typeface="+mn-lt"/>
              </a:rPr>
              <a:t> de la </a:t>
            </a:r>
            <a:r>
              <a:rPr lang="en-US" sz="2400" dirty="0" err="1">
                <a:ea typeface="+mn-lt"/>
                <a:cs typeface="+mn-lt"/>
              </a:rPr>
              <a:t>aplicación</a:t>
            </a:r>
            <a:r>
              <a:rPr lang="en-US" sz="2400" dirty="0">
                <a:ea typeface="+mn-lt"/>
                <a:cs typeface="+mn-lt"/>
              </a:rPr>
              <a:t>.</a:t>
            </a:r>
            <a:endParaRPr lang="en-US" sz="2400"/>
          </a:p>
          <a:p>
            <a:endParaRPr lang="en-US" dirty="0"/>
          </a:p>
        </p:txBody>
      </p:sp>
      <p:sp>
        <p:nvSpPr>
          <p:cNvPr id="4" name="Date Placeholder 3">
            <a:extLst>
              <a:ext uri="{FF2B5EF4-FFF2-40B4-BE49-F238E27FC236}">
                <a16:creationId xmlns:a16="http://schemas.microsoft.com/office/drawing/2014/main" id="{016E606E-E35B-29F9-E8A9-59AB681954DE}"/>
              </a:ext>
            </a:extLst>
          </p:cNvPr>
          <p:cNvSpPr>
            <a:spLocks noGrp="1"/>
          </p:cNvSpPr>
          <p:nvPr>
            <p:ph type="dt" sz="half" idx="10"/>
          </p:nvPr>
        </p:nvSpPr>
        <p:spPr/>
        <p:txBody>
          <a:bodyPr/>
          <a:lstStyle/>
          <a:p>
            <a:fld id="{E9FE5CD9-3381-449D-946D-B3DCBFB23334}" type="datetime1">
              <a:t>10/14/2024</a:t>
            </a:fld>
            <a:endParaRPr lang="en-US" dirty="0"/>
          </a:p>
        </p:txBody>
      </p:sp>
      <p:sp>
        <p:nvSpPr>
          <p:cNvPr id="5" name="Footer Placeholder 4">
            <a:extLst>
              <a:ext uri="{FF2B5EF4-FFF2-40B4-BE49-F238E27FC236}">
                <a16:creationId xmlns:a16="http://schemas.microsoft.com/office/drawing/2014/main" id="{0C290F72-A01F-E463-2F12-7906B378A7D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9A3165D-9B9A-613C-C030-E2BD8ACD0498}"/>
              </a:ext>
            </a:extLst>
          </p:cNvPr>
          <p:cNvSpPr>
            <a:spLocks noGrp="1"/>
          </p:cNvSpPr>
          <p:nvPr>
            <p:ph type="sldNum" sz="quarter" idx="12"/>
          </p:nvPr>
        </p:nvSpPr>
        <p:spPr/>
        <p:txBody>
          <a:bodyPr/>
          <a:lstStyle/>
          <a:p>
            <a:fld id="{6E91CC32-6A6B-4E2E-BBA1-6864F305DA26}" type="slidenum">
              <a:rPr lang="en-US" dirty="0"/>
              <a:t>8</a:t>
            </a:fld>
            <a:endParaRPr lang="en-US" dirty="0"/>
          </a:p>
        </p:txBody>
      </p:sp>
    </p:spTree>
    <p:extLst>
      <p:ext uri="{BB962C8B-B14F-4D97-AF65-F5344CB8AC3E}">
        <p14:creationId xmlns:p14="http://schemas.microsoft.com/office/powerpoint/2010/main" val="264653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C87-8BBC-317F-2CC8-A31958D2B891}"/>
              </a:ext>
            </a:extLst>
          </p:cNvPr>
          <p:cNvSpPr>
            <a:spLocks noGrp="1"/>
          </p:cNvSpPr>
          <p:nvPr>
            <p:ph type="title"/>
          </p:nvPr>
        </p:nvSpPr>
        <p:spPr>
          <a:xfrm>
            <a:off x="899939" y="269280"/>
            <a:ext cx="9966773" cy="797097"/>
          </a:xfrm>
        </p:spPr>
        <p:txBody>
          <a:bodyPr/>
          <a:lstStyle/>
          <a:p>
            <a:pPr algn="ctr"/>
            <a:r>
              <a:rPr lang="en-US" dirty="0" err="1"/>
              <a:t>Dificultades</a:t>
            </a:r>
          </a:p>
        </p:txBody>
      </p:sp>
      <p:sp>
        <p:nvSpPr>
          <p:cNvPr id="3" name="Content Placeholder 2">
            <a:extLst>
              <a:ext uri="{FF2B5EF4-FFF2-40B4-BE49-F238E27FC236}">
                <a16:creationId xmlns:a16="http://schemas.microsoft.com/office/drawing/2014/main" id="{30DDD0E0-F704-428B-C247-D5BFF4606856}"/>
              </a:ext>
            </a:extLst>
          </p:cNvPr>
          <p:cNvSpPr>
            <a:spLocks noGrp="1"/>
          </p:cNvSpPr>
          <p:nvPr>
            <p:ph idx="1"/>
          </p:nvPr>
        </p:nvSpPr>
        <p:spPr>
          <a:xfrm>
            <a:off x="335467" y="1264045"/>
            <a:ext cx="11641168" cy="4912917"/>
          </a:xfrm>
        </p:spPr>
        <p:txBody>
          <a:bodyPr vert="horz" lIns="91440" tIns="45720" rIns="91440" bIns="45720" rtlCol="0" anchor="t">
            <a:normAutofit/>
          </a:bodyPr>
          <a:lstStyle/>
          <a:p>
            <a:pPr marL="0" indent="0" algn="just">
              <a:buNone/>
            </a:pPr>
            <a:r>
              <a:rPr lang="en-US" sz="2000" b="1" err="1">
                <a:ea typeface="+mn-lt"/>
                <a:cs typeface="+mn-lt"/>
              </a:rPr>
              <a:t>Manejo</a:t>
            </a:r>
            <a:r>
              <a:rPr lang="en-US" sz="2000" b="1">
                <a:ea typeface="+mn-lt"/>
                <a:cs typeface="+mn-lt"/>
              </a:rPr>
              <a:t> de </a:t>
            </a:r>
            <a:r>
              <a:rPr lang="en-US" sz="2000" b="1" err="1">
                <a:ea typeface="+mn-lt"/>
                <a:cs typeface="+mn-lt"/>
              </a:rPr>
              <a:t>Conflictos</a:t>
            </a:r>
            <a:r>
              <a:rPr lang="en-US" sz="2000" b="1">
                <a:ea typeface="+mn-lt"/>
                <a:cs typeface="+mn-lt"/>
              </a:rPr>
              <a:t> con Git y GitHub</a:t>
            </a:r>
            <a:endParaRPr lang="en-US" sz="2000"/>
          </a:p>
          <a:p>
            <a:pPr algn="just">
              <a:buFont typeface="Arial"/>
              <a:buChar char="•"/>
            </a:pPr>
            <a:r>
              <a:rPr lang="en-US" sz="2000" dirty="0">
                <a:ea typeface="+mn-lt"/>
                <a:cs typeface="+mn-lt"/>
              </a:rPr>
              <a:t>Resolución de </a:t>
            </a:r>
            <a:r>
              <a:rPr lang="en-US" sz="2000" dirty="0" err="1">
                <a:ea typeface="+mn-lt"/>
                <a:cs typeface="+mn-lt"/>
              </a:rPr>
              <a:t>conflictos</a:t>
            </a:r>
            <a:r>
              <a:rPr lang="en-US" sz="2000" dirty="0">
                <a:ea typeface="+mn-lt"/>
                <a:cs typeface="+mn-lt"/>
              </a:rPr>
              <a:t> al </a:t>
            </a:r>
            <a:r>
              <a:rPr lang="en-US" sz="2000" dirty="0" err="1">
                <a:ea typeface="+mn-lt"/>
                <a:cs typeface="+mn-lt"/>
              </a:rPr>
              <a:t>combinar</a:t>
            </a:r>
            <a:r>
              <a:rPr lang="en-US" sz="2000" dirty="0">
                <a:ea typeface="+mn-lt"/>
                <a:cs typeface="+mn-lt"/>
              </a:rPr>
              <a:t> </a:t>
            </a:r>
            <a:r>
              <a:rPr lang="en-US" sz="2000" dirty="0" err="1">
                <a:ea typeface="+mn-lt"/>
                <a:cs typeface="+mn-lt"/>
              </a:rPr>
              <a:t>cambios</a:t>
            </a:r>
            <a:r>
              <a:rPr lang="en-US" sz="2000" dirty="0">
                <a:ea typeface="+mn-lt"/>
                <a:cs typeface="+mn-lt"/>
              </a:rPr>
              <a:t> </a:t>
            </a:r>
            <a:r>
              <a:rPr lang="en-US" sz="2000" dirty="0" err="1">
                <a:ea typeface="+mn-lt"/>
                <a:cs typeface="+mn-lt"/>
              </a:rPr>
              <a:t>realizados</a:t>
            </a:r>
            <a:r>
              <a:rPr lang="en-US" sz="2000" dirty="0">
                <a:ea typeface="+mn-lt"/>
                <a:cs typeface="+mn-lt"/>
              </a:rPr>
              <a:t> </a:t>
            </a:r>
            <a:r>
              <a:rPr lang="en-US" sz="2000" dirty="0" err="1">
                <a:ea typeface="+mn-lt"/>
                <a:cs typeface="+mn-lt"/>
              </a:rPr>
              <a:t>por</a:t>
            </a:r>
            <a:r>
              <a:rPr lang="en-US" sz="2000" dirty="0">
                <a:ea typeface="+mn-lt"/>
                <a:cs typeface="+mn-lt"/>
              </a:rPr>
              <a:t> </a:t>
            </a:r>
            <a:r>
              <a:rPr lang="en-US" sz="2000" dirty="0" err="1">
                <a:ea typeface="+mn-lt"/>
                <a:cs typeface="+mn-lt"/>
              </a:rPr>
              <a:t>diferentes</a:t>
            </a:r>
            <a:r>
              <a:rPr lang="en-US" sz="2000" dirty="0">
                <a:ea typeface="+mn-lt"/>
                <a:cs typeface="+mn-lt"/>
              </a:rPr>
              <a:t> </a:t>
            </a:r>
            <a:r>
              <a:rPr lang="en-US" sz="2000" dirty="0" err="1">
                <a:ea typeface="+mn-lt"/>
                <a:cs typeface="+mn-lt"/>
              </a:rPr>
              <a:t>colaboradores</a:t>
            </a:r>
            <a:r>
              <a:rPr lang="en-US" sz="2000" dirty="0">
                <a:ea typeface="+mn-lt"/>
                <a:cs typeface="+mn-lt"/>
              </a:rPr>
              <a:t>.</a:t>
            </a:r>
            <a:endParaRPr lang="en-US" sz="2000" dirty="0"/>
          </a:p>
          <a:p>
            <a:pPr algn="just">
              <a:buFont typeface="Arial"/>
              <a:buChar char="•"/>
            </a:pPr>
            <a:r>
              <a:rPr lang="en-US" sz="2000" dirty="0" err="1">
                <a:ea typeface="+mn-lt"/>
                <a:cs typeface="+mn-lt"/>
              </a:rPr>
              <a:t>Coordinación</a:t>
            </a:r>
            <a:r>
              <a:rPr lang="en-US" sz="2000" dirty="0">
                <a:ea typeface="+mn-lt"/>
                <a:cs typeface="+mn-lt"/>
              </a:rPr>
              <a:t> y </a:t>
            </a:r>
            <a:r>
              <a:rPr lang="en-US" sz="2000" dirty="0" err="1">
                <a:ea typeface="+mn-lt"/>
                <a:cs typeface="+mn-lt"/>
              </a:rPr>
              <a:t>sincronización</a:t>
            </a:r>
            <a:r>
              <a:rPr lang="en-US" sz="2000" dirty="0">
                <a:ea typeface="+mn-lt"/>
                <a:cs typeface="+mn-lt"/>
              </a:rPr>
              <a:t> de </a:t>
            </a:r>
            <a:r>
              <a:rPr lang="en-US" sz="2000" dirty="0" err="1">
                <a:ea typeface="+mn-lt"/>
                <a:cs typeface="+mn-lt"/>
              </a:rPr>
              <a:t>versiones</a:t>
            </a:r>
            <a:r>
              <a:rPr lang="en-US" sz="2000" dirty="0">
                <a:ea typeface="+mn-lt"/>
                <a:cs typeface="+mn-lt"/>
              </a:rPr>
              <a:t> para </a:t>
            </a:r>
            <a:r>
              <a:rPr lang="en-US" sz="2000" dirty="0" err="1">
                <a:ea typeface="+mn-lt"/>
                <a:cs typeface="+mn-lt"/>
              </a:rPr>
              <a:t>mantener</a:t>
            </a:r>
            <a:r>
              <a:rPr lang="en-US" sz="2000" dirty="0">
                <a:ea typeface="+mn-lt"/>
                <a:cs typeface="+mn-lt"/>
              </a:rPr>
              <a:t> </a:t>
            </a:r>
            <a:r>
              <a:rPr lang="en-US" sz="2000" dirty="0" err="1">
                <a:ea typeface="+mn-lt"/>
                <a:cs typeface="+mn-lt"/>
              </a:rPr>
              <a:t>el</a:t>
            </a:r>
            <a:r>
              <a:rPr lang="en-US" sz="2000" dirty="0">
                <a:ea typeface="+mn-lt"/>
                <a:cs typeface="+mn-lt"/>
              </a:rPr>
              <a:t> </a:t>
            </a:r>
            <a:r>
              <a:rPr lang="en-US" sz="2000" dirty="0" err="1">
                <a:ea typeface="+mn-lt"/>
                <a:cs typeface="+mn-lt"/>
              </a:rPr>
              <a:t>código</a:t>
            </a:r>
            <a:r>
              <a:rPr lang="en-US" sz="2000" dirty="0">
                <a:ea typeface="+mn-lt"/>
                <a:cs typeface="+mn-lt"/>
              </a:rPr>
              <a:t> </a:t>
            </a:r>
            <a:r>
              <a:rPr lang="en-US" sz="2000" dirty="0" err="1">
                <a:ea typeface="+mn-lt"/>
                <a:cs typeface="+mn-lt"/>
              </a:rPr>
              <a:t>actualizado</a:t>
            </a:r>
            <a:r>
              <a:rPr lang="en-US" sz="2000" dirty="0">
                <a:ea typeface="+mn-lt"/>
                <a:cs typeface="+mn-lt"/>
              </a:rPr>
              <a:t> y </a:t>
            </a:r>
            <a:r>
              <a:rPr lang="en-US" sz="2000" dirty="0" err="1">
                <a:ea typeface="+mn-lt"/>
                <a:cs typeface="+mn-lt"/>
              </a:rPr>
              <a:t>funcional</a:t>
            </a:r>
            <a:r>
              <a:rPr lang="en-US" sz="2000" dirty="0">
                <a:ea typeface="+mn-lt"/>
                <a:cs typeface="+mn-lt"/>
              </a:rPr>
              <a:t>.</a:t>
            </a:r>
            <a:endParaRPr lang="en-US" sz="2000" dirty="0"/>
          </a:p>
          <a:p>
            <a:pPr marL="0" indent="0" algn="just">
              <a:buNone/>
            </a:pPr>
            <a:r>
              <a:rPr lang="en-US" sz="2000" b="1">
                <a:ea typeface="+mn-lt"/>
                <a:cs typeface="+mn-lt"/>
              </a:rPr>
              <a:t>Organización del Proyecto con </a:t>
            </a:r>
            <a:r>
              <a:rPr lang="en-US" sz="2000" b="1" err="1">
                <a:ea typeface="+mn-lt"/>
                <a:cs typeface="+mn-lt"/>
              </a:rPr>
              <a:t>Programación</a:t>
            </a:r>
            <a:r>
              <a:rPr lang="en-US" sz="2000" b="1" dirty="0">
                <a:ea typeface="+mn-lt"/>
                <a:cs typeface="+mn-lt"/>
              </a:rPr>
              <a:t> </a:t>
            </a:r>
            <a:r>
              <a:rPr lang="en-US" sz="2000" b="1" err="1">
                <a:ea typeface="+mn-lt"/>
                <a:cs typeface="+mn-lt"/>
              </a:rPr>
              <a:t>Orientada</a:t>
            </a:r>
            <a:r>
              <a:rPr lang="en-US" sz="2000" b="1">
                <a:ea typeface="+mn-lt"/>
                <a:cs typeface="+mn-lt"/>
              </a:rPr>
              <a:t> a Objetos (OOP)</a:t>
            </a:r>
            <a:endParaRPr lang="en-US" sz="2000"/>
          </a:p>
          <a:p>
            <a:pPr algn="just">
              <a:buFont typeface="Arial"/>
              <a:buChar char="•"/>
            </a:pPr>
            <a:r>
              <a:rPr lang="en-US" sz="2000" err="1">
                <a:ea typeface="+mn-lt"/>
                <a:cs typeface="+mn-lt"/>
              </a:rPr>
              <a:t>Desafío</a:t>
            </a:r>
            <a:r>
              <a:rPr lang="en-US" sz="2000" dirty="0">
                <a:ea typeface="+mn-lt"/>
                <a:cs typeface="+mn-lt"/>
              </a:rPr>
              <a:t> </a:t>
            </a:r>
            <a:r>
              <a:rPr lang="en-US" sz="2000" err="1">
                <a:ea typeface="+mn-lt"/>
                <a:cs typeface="+mn-lt"/>
              </a:rPr>
              <a:t>en</a:t>
            </a:r>
            <a:r>
              <a:rPr lang="en-US" sz="2000" dirty="0">
                <a:ea typeface="+mn-lt"/>
                <a:cs typeface="+mn-lt"/>
              </a:rPr>
              <a:t> </a:t>
            </a:r>
            <a:r>
              <a:rPr lang="en-US" sz="2000" err="1">
                <a:ea typeface="+mn-lt"/>
                <a:cs typeface="+mn-lt"/>
              </a:rPr>
              <a:t>diseñar</a:t>
            </a:r>
            <a:r>
              <a:rPr lang="en-US" sz="2000" dirty="0">
                <a:ea typeface="+mn-lt"/>
                <a:cs typeface="+mn-lt"/>
              </a:rPr>
              <a:t> la </a:t>
            </a:r>
            <a:r>
              <a:rPr lang="en-US" sz="2000" err="1">
                <a:ea typeface="+mn-lt"/>
                <a:cs typeface="+mn-lt"/>
              </a:rPr>
              <a:t>estructura</a:t>
            </a:r>
            <a:r>
              <a:rPr lang="en-US" sz="2000" dirty="0">
                <a:ea typeface="+mn-lt"/>
                <a:cs typeface="+mn-lt"/>
              </a:rPr>
              <a:t> del </a:t>
            </a:r>
            <a:r>
              <a:rPr lang="en-US" sz="2000" err="1">
                <a:ea typeface="+mn-lt"/>
                <a:cs typeface="+mn-lt"/>
              </a:rPr>
              <a:t>proyecto</a:t>
            </a:r>
            <a:r>
              <a:rPr lang="en-US" sz="2000" dirty="0">
                <a:ea typeface="+mn-lt"/>
                <a:cs typeface="+mn-lt"/>
              </a:rPr>
              <a:t> </a:t>
            </a:r>
            <a:r>
              <a:rPr lang="en-US" sz="2000" err="1">
                <a:ea typeface="+mn-lt"/>
                <a:cs typeface="+mn-lt"/>
              </a:rPr>
              <a:t>siguiendo</a:t>
            </a:r>
            <a:r>
              <a:rPr lang="en-US" sz="2000" dirty="0">
                <a:ea typeface="+mn-lt"/>
                <a:cs typeface="+mn-lt"/>
              </a:rPr>
              <a:t> </a:t>
            </a:r>
            <a:r>
              <a:rPr lang="en-US" sz="2000" err="1">
                <a:ea typeface="+mn-lt"/>
                <a:cs typeface="+mn-lt"/>
              </a:rPr>
              <a:t>los</a:t>
            </a:r>
            <a:r>
              <a:rPr lang="en-US" sz="2000" dirty="0">
                <a:ea typeface="+mn-lt"/>
                <a:cs typeface="+mn-lt"/>
              </a:rPr>
              <a:t> </a:t>
            </a:r>
            <a:r>
              <a:rPr lang="en-US" sz="2000" err="1">
                <a:ea typeface="+mn-lt"/>
                <a:cs typeface="+mn-lt"/>
              </a:rPr>
              <a:t>principios</a:t>
            </a:r>
            <a:r>
              <a:rPr lang="en-US" sz="2000" dirty="0">
                <a:ea typeface="+mn-lt"/>
                <a:cs typeface="+mn-lt"/>
              </a:rPr>
              <a:t> de OOP.</a:t>
            </a:r>
            <a:endParaRPr lang="en-US" sz="2000" dirty="0"/>
          </a:p>
          <a:p>
            <a:pPr algn="just">
              <a:buFont typeface="Arial"/>
              <a:buChar char="•"/>
            </a:pPr>
            <a:r>
              <a:rPr lang="en-US" sz="2000" err="1">
                <a:ea typeface="+mn-lt"/>
                <a:cs typeface="+mn-lt"/>
              </a:rPr>
              <a:t>Gestión</a:t>
            </a:r>
            <a:r>
              <a:rPr lang="en-US" sz="2000" dirty="0">
                <a:ea typeface="+mn-lt"/>
                <a:cs typeface="+mn-lt"/>
              </a:rPr>
              <a:t> </a:t>
            </a:r>
            <a:r>
              <a:rPr lang="en-US" sz="2000" err="1">
                <a:ea typeface="+mn-lt"/>
                <a:cs typeface="+mn-lt"/>
              </a:rPr>
              <a:t>adecuada</a:t>
            </a:r>
            <a:r>
              <a:rPr lang="en-US" sz="2000" dirty="0">
                <a:ea typeface="+mn-lt"/>
                <a:cs typeface="+mn-lt"/>
              </a:rPr>
              <a:t> de </a:t>
            </a:r>
            <a:r>
              <a:rPr lang="en-US" sz="2000" err="1">
                <a:ea typeface="+mn-lt"/>
                <a:cs typeface="+mn-lt"/>
              </a:rPr>
              <a:t>clases</a:t>
            </a:r>
            <a:r>
              <a:rPr lang="en-US" sz="2000" dirty="0">
                <a:ea typeface="+mn-lt"/>
                <a:cs typeface="+mn-lt"/>
              </a:rPr>
              <a:t>, </a:t>
            </a:r>
            <a:r>
              <a:rPr lang="en-US" sz="2000" err="1">
                <a:ea typeface="+mn-lt"/>
                <a:cs typeface="+mn-lt"/>
              </a:rPr>
              <a:t>herencia</a:t>
            </a:r>
            <a:r>
              <a:rPr lang="en-US" sz="2000" dirty="0">
                <a:ea typeface="+mn-lt"/>
                <a:cs typeface="+mn-lt"/>
              </a:rPr>
              <a:t> y </a:t>
            </a:r>
            <a:r>
              <a:rPr lang="en-US" sz="2000" err="1">
                <a:ea typeface="+mn-lt"/>
                <a:cs typeface="+mn-lt"/>
              </a:rPr>
              <a:t>encapsulación</a:t>
            </a:r>
            <a:r>
              <a:rPr lang="en-US" sz="2000" dirty="0">
                <a:ea typeface="+mn-lt"/>
                <a:cs typeface="+mn-lt"/>
              </a:rPr>
              <a:t> para </a:t>
            </a:r>
            <a:r>
              <a:rPr lang="en-US" sz="2000" err="1">
                <a:ea typeface="+mn-lt"/>
                <a:cs typeface="+mn-lt"/>
              </a:rPr>
              <a:t>mantener</a:t>
            </a:r>
            <a:r>
              <a:rPr lang="en-US" sz="2000" dirty="0">
                <a:ea typeface="+mn-lt"/>
                <a:cs typeface="+mn-lt"/>
              </a:rPr>
              <a:t> un </a:t>
            </a:r>
            <a:r>
              <a:rPr lang="en-US" sz="2000" err="1">
                <a:ea typeface="+mn-lt"/>
                <a:cs typeface="+mn-lt"/>
              </a:rPr>
              <a:t>código</a:t>
            </a:r>
            <a:r>
              <a:rPr lang="en-US" sz="2000" dirty="0">
                <a:ea typeface="+mn-lt"/>
                <a:cs typeface="+mn-lt"/>
              </a:rPr>
              <a:t> </a:t>
            </a:r>
            <a:r>
              <a:rPr lang="en-US" sz="2000" err="1">
                <a:ea typeface="+mn-lt"/>
                <a:cs typeface="+mn-lt"/>
              </a:rPr>
              <a:t>más</a:t>
            </a:r>
            <a:r>
              <a:rPr lang="en-US" sz="2000" dirty="0">
                <a:ea typeface="+mn-lt"/>
                <a:cs typeface="+mn-lt"/>
              </a:rPr>
              <a:t> </a:t>
            </a:r>
            <a:r>
              <a:rPr lang="en-US" sz="2000" err="1">
                <a:ea typeface="+mn-lt"/>
                <a:cs typeface="+mn-lt"/>
              </a:rPr>
              <a:t>limpio</a:t>
            </a:r>
            <a:r>
              <a:rPr lang="en-US" sz="2000" dirty="0">
                <a:ea typeface="+mn-lt"/>
                <a:cs typeface="+mn-lt"/>
              </a:rPr>
              <a:t> y </a:t>
            </a:r>
            <a:r>
              <a:rPr lang="en-US" sz="2000" err="1">
                <a:ea typeface="+mn-lt"/>
                <a:cs typeface="+mn-lt"/>
              </a:rPr>
              <a:t>reutilizable</a:t>
            </a:r>
            <a:r>
              <a:rPr lang="en-US" sz="2000" dirty="0">
                <a:ea typeface="+mn-lt"/>
                <a:cs typeface="+mn-lt"/>
              </a:rPr>
              <a:t>.</a:t>
            </a:r>
            <a:endParaRPr lang="en-US" sz="2000" dirty="0"/>
          </a:p>
          <a:p>
            <a:pPr marL="0" indent="0" algn="just">
              <a:buNone/>
            </a:pPr>
            <a:r>
              <a:rPr lang="en-US" sz="2000" b="1" dirty="0" err="1">
                <a:ea typeface="+mn-lt"/>
                <a:cs typeface="+mn-lt"/>
              </a:rPr>
              <a:t>Integración</a:t>
            </a:r>
            <a:r>
              <a:rPr lang="en-US" sz="2000" b="1" dirty="0">
                <a:ea typeface="+mn-lt"/>
                <a:cs typeface="+mn-lt"/>
              </a:rPr>
              <a:t> de </a:t>
            </a:r>
            <a:r>
              <a:rPr lang="en-US" sz="2000" b="1" dirty="0" err="1">
                <a:ea typeface="+mn-lt"/>
                <a:cs typeface="+mn-lt"/>
              </a:rPr>
              <a:t>Nuevas</a:t>
            </a:r>
            <a:r>
              <a:rPr lang="en-US" sz="2000" b="1" dirty="0">
                <a:ea typeface="+mn-lt"/>
                <a:cs typeface="+mn-lt"/>
              </a:rPr>
              <a:t> </a:t>
            </a:r>
            <a:r>
              <a:rPr lang="en-US" sz="2000" b="1" dirty="0" err="1">
                <a:ea typeface="+mn-lt"/>
                <a:cs typeface="+mn-lt"/>
              </a:rPr>
              <a:t>Funcionalidades</a:t>
            </a:r>
            <a:endParaRPr lang="en-US" sz="2000" dirty="0" err="1"/>
          </a:p>
          <a:p>
            <a:pPr algn="just">
              <a:buFont typeface="Arial"/>
              <a:buChar char="•"/>
            </a:pPr>
            <a:r>
              <a:rPr lang="en-US" sz="2000" dirty="0" err="1">
                <a:ea typeface="+mn-lt"/>
                <a:cs typeface="+mn-lt"/>
              </a:rPr>
              <a:t>Dificultades</a:t>
            </a:r>
            <a:r>
              <a:rPr lang="en-US" sz="2000" dirty="0">
                <a:ea typeface="+mn-lt"/>
                <a:cs typeface="+mn-lt"/>
              </a:rPr>
              <a:t> para </a:t>
            </a:r>
            <a:r>
              <a:rPr lang="en-US" sz="2000" dirty="0" err="1">
                <a:ea typeface="+mn-lt"/>
                <a:cs typeface="+mn-lt"/>
              </a:rPr>
              <a:t>integrar</a:t>
            </a:r>
            <a:r>
              <a:rPr lang="en-US" sz="2000" dirty="0">
                <a:ea typeface="+mn-lt"/>
                <a:cs typeface="+mn-lt"/>
              </a:rPr>
              <a:t> </a:t>
            </a:r>
            <a:r>
              <a:rPr lang="en-US" sz="2000" dirty="0" err="1">
                <a:ea typeface="+mn-lt"/>
                <a:cs typeface="+mn-lt"/>
              </a:rPr>
              <a:t>nuevas</a:t>
            </a:r>
            <a:r>
              <a:rPr lang="en-US" sz="2000" dirty="0">
                <a:ea typeface="+mn-lt"/>
                <a:cs typeface="+mn-lt"/>
              </a:rPr>
              <a:t> </a:t>
            </a:r>
            <a:r>
              <a:rPr lang="en-US" sz="2000" dirty="0" err="1">
                <a:ea typeface="+mn-lt"/>
                <a:cs typeface="+mn-lt"/>
              </a:rPr>
              <a:t>funcionalidades</a:t>
            </a:r>
            <a:r>
              <a:rPr lang="en-US" sz="2000" dirty="0">
                <a:ea typeface="+mn-lt"/>
                <a:cs typeface="+mn-lt"/>
              </a:rPr>
              <a:t> sin </a:t>
            </a:r>
            <a:r>
              <a:rPr lang="en-US" sz="2000" dirty="0" err="1">
                <a:ea typeface="+mn-lt"/>
                <a:cs typeface="+mn-lt"/>
              </a:rPr>
              <a:t>afectar</a:t>
            </a:r>
            <a:r>
              <a:rPr lang="en-US" sz="2000" dirty="0">
                <a:ea typeface="+mn-lt"/>
                <a:cs typeface="+mn-lt"/>
              </a:rPr>
              <a:t> </a:t>
            </a:r>
            <a:r>
              <a:rPr lang="en-US" sz="2000" dirty="0" err="1">
                <a:ea typeface="+mn-lt"/>
                <a:cs typeface="+mn-lt"/>
              </a:rPr>
              <a:t>el</a:t>
            </a:r>
            <a:r>
              <a:rPr lang="en-US" sz="2000" dirty="0">
                <a:ea typeface="+mn-lt"/>
                <a:cs typeface="+mn-lt"/>
              </a:rPr>
              <a:t> </a:t>
            </a:r>
            <a:r>
              <a:rPr lang="en-US" sz="2000" dirty="0" err="1">
                <a:ea typeface="+mn-lt"/>
                <a:cs typeface="+mn-lt"/>
              </a:rPr>
              <a:t>rendimiento</a:t>
            </a:r>
            <a:r>
              <a:rPr lang="en-US" sz="2000" dirty="0">
                <a:ea typeface="+mn-lt"/>
                <a:cs typeface="+mn-lt"/>
              </a:rPr>
              <a:t> del </a:t>
            </a:r>
            <a:r>
              <a:rPr lang="en-US" sz="2000" dirty="0" err="1">
                <a:ea typeface="+mn-lt"/>
                <a:cs typeface="+mn-lt"/>
              </a:rPr>
              <a:t>sistema</a:t>
            </a:r>
            <a:r>
              <a:rPr lang="en-US" sz="2000" dirty="0">
                <a:ea typeface="+mn-lt"/>
                <a:cs typeface="+mn-lt"/>
              </a:rPr>
              <a:t>.</a:t>
            </a:r>
            <a:endParaRPr lang="en-US" sz="2000" dirty="0"/>
          </a:p>
          <a:p>
            <a:pPr algn="just">
              <a:buFont typeface="Arial"/>
              <a:buChar char="•"/>
            </a:pPr>
            <a:r>
              <a:rPr lang="en-US" sz="2000" dirty="0" err="1">
                <a:ea typeface="+mn-lt"/>
                <a:cs typeface="+mn-lt"/>
              </a:rPr>
              <a:t>Ajustes</a:t>
            </a:r>
            <a:r>
              <a:rPr lang="en-US" sz="2000" dirty="0">
                <a:ea typeface="+mn-lt"/>
                <a:cs typeface="+mn-lt"/>
              </a:rPr>
              <a:t> </a:t>
            </a:r>
            <a:r>
              <a:rPr lang="en-US" sz="2000" dirty="0" err="1">
                <a:ea typeface="+mn-lt"/>
                <a:cs typeface="+mn-lt"/>
              </a:rPr>
              <a:t>necesarios</a:t>
            </a:r>
            <a:r>
              <a:rPr lang="en-US" sz="2000" dirty="0">
                <a:ea typeface="+mn-lt"/>
                <a:cs typeface="+mn-lt"/>
              </a:rPr>
              <a:t> </a:t>
            </a:r>
            <a:r>
              <a:rPr lang="en-US" sz="2000" dirty="0" err="1">
                <a:ea typeface="+mn-lt"/>
                <a:cs typeface="+mn-lt"/>
              </a:rPr>
              <a:t>en</a:t>
            </a:r>
            <a:r>
              <a:rPr lang="en-US" sz="2000" dirty="0">
                <a:ea typeface="+mn-lt"/>
                <a:cs typeface="+mn-lt"/>
              </a:rPr>
              <a:t> la </a:t>
            </a:r>
            <a:r>
              <a:rPr lang="en-US" sz="2000" dirty="0" err="1">
                <a:ea typeface="+mn-lt"/>
                <a:cs typeface="+mn-lt"/>
              </a:rPr>
              <a:t>lógica</a:t>
            </a:r>
            <a:r>
              <a:rPr lang="en-US" sz="2000" dirty="0">
                <a:ea typeface="+mn-lt"/>
                <a:cs typeface="+mn-lt"/>
              </a:rPr>
              <a:t> de la </a:t>
            </a:r>
            <a:r>
              <a:rPr lang="en-US" sz="2000" dirty="0" err="1">
                <a:ea typeface="+mn-lt"/>
                <a:cs typeface="+mn-lt"/>
              </a:rPr>
              <a:t>aplicación</a:t>
            </a:r>
            <a:r>
              <a:rPr lang="en-US" sz="2000" dirty="0">
                <a:ea typeface="+mn-lt"/>
                <a:cs typeface="+mn-lt"/>
              </a:rPr>
              <a:t> para </a:t>
            </a:r>
            <a:r>
              <a:rPr lang="en-US" sz="2000" dirty="0" err="1">
                <a:ea typeface="+mn-lt"/>
                <a:cs typeface="+mn-lt"/>
              </a:rPr>
              <a:t>adaptarla</a:t>
            </a:r>
            <a:r>
              <a:rPr lang="en-US" sz="2000" dirty="0">
                <a:ea typeface="+mn-lt"/>
                <a:cs typeface="+mn-lt"/>
              </a:rPr>
              <a:t> a </a:t>
            </a:r>
            <a:r>
              <a:rPr lang="en-US" sz="2000" dirty="0" err="1">
                <a:ea typeface="+mn-lt"/>
                <a:cs typeface="+mn-lt"/>
              </a:rPr>
              <a:t>los</a:t>
            </a:r>
            <a:r>
              <a:rPr lang="en-US" sz="2000" dirty="0">
                <a:ea typeface="+mn-lt"/>
                <a:cs typeface="+mn-lt"/>
              </a:rPr>
              <a:t> </a:t>
            </a:r>
            <a:r>
              <a:rPr lang="en-US" sz="2000" dirty="0" err="1">
                <a:ea typeface="+mn-lt"/>
                <a:cs typeface="+mn-lt"/>
              </a:rPr>
              <a:t>nuevos</a:t>
            </a:r>
            <a:r>
              <a:rPr lang="en-US" sz="2000" dirty="0">
                <a:ea typeface="+mn-lt"/>
                <a:cs typeface="+mn-lt"/>
              </a:rPr>
              <a:t> </a:t>
            </a:r>
            <a:r>
              <a:rPr lang="en-US" sz="2000" dirty="0" err="1">
                <a:ea typeface="+mn-lt"/>
                <a:cs typeface="+mn-lt"/>
              </a:rPr>
              <a:t>requisitos</a:t>
            </a:r>
            <a:r>
              <a:rPr lang="en-US" sz="2000" dirty="0">
                <a:ea typeface="+mn-lt"/>
                <a:cs typeface="+mn-lt"/>
              </a:rPr>
              <a:t>.</a:t>
            </a:r>
            <a:endParaRPr lang="en-US" sz="2000" dirty="0"/>
          </a:p>
          <a:p>
            <a:pPr marL="0" indent="0" algn="just">
              <a:buNone/>
            </a:pPr>
            <a:endParaRPr lang="en-US" dirty="0"/>
          </a:p>
        </p:txBody>
      </p:sp>
      <p:sp>
        <p:nvSpPr>
          <p:cNvPr id="4" name="Date Placeholder 3">
            <a:extLst>
              <a:ext uri="{FF2B5EF4-FFF2-40B4-BE49-F238E27FC236}">
                <a16:creationId xmlns:a16="http://schemas.microsoft.com/office/drawing/2014/main" id="{1B12C92A-0DCE-12BF-075B-23D9300169F9}"/>
              </a:ext>
            </a:extLst>
          </p:cNvPr>
          <p:cNvSpPr>
            <a:spLocks noGrp="1"/>
          </p:cNvSpPr>
          <p:nvPr>
            <p:ph type="dt" sz="half" idx="10"/>
          </p:nvPr>
        </p:nvSpPr>
        <p:spPr/>
        <p:txBody>
          <a:bodyPr/>
          <a:lstStyle/>
          <a:p>
            <a:fld id="{916FE847-DDD4-4A91-BC01-12DA6746C20F}" type="datetime1">
              <a:t>10/14/2024</a:t>
            </a:fld>
            <a:endParaRPr lang="en-US" dirty="0"/>
          </a:p>
        </p:txBody>
      </p:sp>
      <p:sp>
        <p:nvSpPr>
          <p:cNvPr id="5" name="Footer Placeholder 4">
            <a:extLst>
              <a:ext uri="{FF2B5EF4-FFF2-40B4-BE49-F238E27FC236}">
                <a16:creationId xmlns:a16="http://schemas.microsoft.com/office/drawing/2014/main" id="{5B836423-192C-414B-E225-827F900548C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51D60F7-7454-5634-7DF0-B77A0C078CB4}"/>
              </a:ext>
            </a:extLst>
          </p:cNvPr>
          <p:cNvSpPr>
            <a:spLocks noGrp="1"/>
          </p:cNvSpPr>
          <p:nvPr>
            <p:ph type="sldNum" sz="quarter" idx="12"/>
          </p:nvPr>
        </p:nvSpPr>
        <p:spPr/>
        <p:txBody>
          <a:bodyPr/>
          <a:lstStyle/>
          <a:p>
            <a:fld id="{6E91CC32-6A6B-4E2E-BBA1-6864F305DA26}" type="slidenum">
              <a:rPr lang="en-US" dirty="0"/>
              <a:t>9</a:t>
            </a:fld>
            <a:endParaRPr lang="en-US" dirty="0"/>
          </a:p>
        </p:txBody>
      </p:sp>
    </p:spTree>
    <p:extLst>
      <p:ext uri="{BB962C8B-B14F-4D97-AF65-F5344CB8AC3E}">
        <p14:creationId xmlns:p14="http://schemas.microsoft.com/office/powerpoint/2010/main" val="3156832127"/>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DylanVTI</vt:lpstr>
      <vt:lpstr>Overlord</vt:lpstr>
      <vt:lpstr>Overlord Tienda Video Juegos</vt:lpstr>
      <vt:lpstr>Cont ...</vt:lpstr>
      <vt:lpstr>Diagrama de Uso</vt:lpstr>
      <vt:lpstr>Diagrama de E-R</vt:lpstr>
      <vt:lpstr>DEMO</vt:lpstr>
      <vt:lpstr>Aprendizajes</vt:lpstr>
      <vt:lpstr>Cont ...</vt:lpstr>
      <vt:lpstr>Dificultades</vt:lpstr>
      <vt:lpstr> Muchas Gracias   Preguntas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282</cp:revision>
  <dcterms:created xsi:type="dcterms:W3CDTF">2024-09-22T18:36:48Z</dcterms:created>
  <dcterms:modified xsi:type="dcterms:W3CDTF">2024-10-14T18:13:54Z</dcterms:modified>
</cp:coreProperties>
</file>