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70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7" d="100"/>
          <a:sy n="37" d="100"/>
        </p:scale>
        <p:origin x="11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D48B-2B6E-5B77-EDD2-08F37551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078" y="3239344"/>
            <a:ext cx="7685743" cy="2596002"/>
          </a:xfrm>
        </p:spPr>
        <p:txBody>
          <a:bodyPr>
            <a:normAutofit fontScale="90000"/>
          </a:bodyPr>
          <a:lstStyle/>
          <a:p>
            <a:r>
              <a:rPr lang="en-US" sz="8000" b="1" i="1" u="sng" dirty="0">
                <a:solidFill>
                  <a:schemeClr val="tx2">
                    <a:lumMod val="90000"/>
                  </a:schemeClr>
                </a:solidFill>
              </a:rPr>
              <a:t>Create a Simple Proxy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FAAE6-940D-C431-B479-AC6A7C16F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2985" y="781129"/>
            <a:ext cx="3079572" cy="1160213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My training by tutorial from developers.sap.com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3317C-230A-AB6C-8D01-B71B53643A7D}"/>
              </a:ext>
            </a:extLst>
          </p:cNvPr>
          <p:cNvSpPr txBox="1"/>
          <p:nvPr/>
        </p:nvSpPr>
        <p:spPr>
          <a:xfrm>
            <a:off x="3362178" y="1845273"/>
            <a:ext cx="82753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https://developers.sap.com/tutorials/</a:t>
            </a:r>
            <a:r>
              <a:rPr lang="en-US" sz="3200" dirty="0" err="1">
                <a:solidFill>
                  <a:srgbClr val="00B0F0"/>
                </a:solidFill>
              </a:rPr>
              <a:t>aif</a:t>
            </a:r>
            <a:r>
              <a:rPr lang="en-US" sz="3200" dirty="0">
                <a:solidFill>
                  <a:srgbClr val="00B0F0"/>
                </a:solidFill>
              </a:rPr>
              <a:t>-proxy-monitoring-interface-</a:t>
            </a:r>
            <a:r>
              <a:rPr lang="en-US" sz="3200" dirty="0" err="1">
                <a:solidFill>
                  <a:srgbClr val="00B0F0"/>
                </a:solidFill>
              </a:rPr>
              <a:t>create..html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383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5FAEA1-54F6-DF81-A7D5-669E7F08B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07" y="548640"/>
            <a:ext cx="10510969" cy="52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5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440ACA-4973-4CF6-223C-BC2AE1CB4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1" y="449273"/>
            <a:ext cx="11355658" cy="507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46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1660F3A-E130-FF96-F139-CB5975B0C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738" y="246043"/>
            <a:ext cx="6863782" cy="541747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chemeClr val="tx2">
                    <a:lumMod val="50000"/>
                  </a:schemeClr>
                </a:solidFill>
                <a:latin typeface="Arial Rounded MT Bold" panose="020F0704030504030204" pitchFamily="34" charset="0"/>
              </a:rPr>
              <a:t>DEFINE PROXY STRUCTURES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C8EA03F-1D3F-25D5-94AF-E52ED732E01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92369" y="1451491"/>
            <a:ext cx="11591779" cy="4613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Next, you need to add an operation and a fault message type in the proxy editor.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Switch to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Internal View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tab. Right-click your service provider and select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Add Operation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 Enter the operation name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</a:rPr>
              <a:t>PostBookings_01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 With the new operation selected, 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switch the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Pattern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of the operation to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Not Reliable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to simplify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836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B6D3CB-BAB2-9EC2-5925-C4E3B4640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96" y="349252"/>
            <a:ext cx="9294921" cy="5413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Right-click the operation and select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Set 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&gt;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Select Existing Message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from the context menu.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In the upcoming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Restrict Value Range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dialog, remove all filters.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Enter the message type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</a:rPr>
              <a:t>SXIDAL_FBO_REQUEST_MT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ABAP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search filter,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 and the namespace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</a:rPr>
              <a:t>http://sap.com/xi/XI/Demo/Airline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in the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Namespace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search filter,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then press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Enter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 In the search result, select the found entry, and select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Copy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Right-click the operation and select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Add Fault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&gt;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Select Existing Fault Message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Similar to the message type search, remove all filters. Then search for the fault message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type 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</a:rPr>
              <a:t>CX_SXIDAL_TECHNICAL_PROBLEMS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Save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</a:rPr>
              <a:t> and activate the proxy.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49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A7E0-5E7F-70C8-56F5-731E6E3D3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77" y="820292"/>
            <a:ext cx="9849845" cy="46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81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725B112-F7F6-0E9B-7F58-6E500B48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99" t="4555" r="8675" b="54616"/>
          <a:stretch>
            <a:fillRect/>
          </a:stretch>
        </p:blipFill>
        <p:spPr>
          <a:xfrm>
            <a:off x="1475047" y="1493822"/>
            <a:ext cx="8311749" cy="3397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12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19ED9F-FC19-46F2-D784-BA63FA4E1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1033462"/>
            <a:ext cx="8601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2072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778F-C0AD-77CA-15F7-50629436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5231" y="269441"/>
            <a:ext cx="7862450" cy="7514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</a:rPr>
              <a:t>Implement proxy class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A26008-40C3-83CF-27F3-D5A121112D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8282" y="1973538"/>
            <a:ext cx="8779968" cy="41549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Finally, to book the flights in your test scenario,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 the proxy class method needs to be implemented.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Switch to the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Properties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 tab. 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Double-click the implementing class 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  <a:cs typeface="+mj-cs"/>
              </a:rPr>
              <a:t>ZAIF_CL_FLIGHT_BOOKING_01_IN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 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and then double-click the method 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D4A68"/>
                </a:solidFill>
                <a:effectLst/>
                <a:latin typeface="Arial Rounded MT Bold" panose="020F0704030504030204" pitchFamily="34" charset="0"/>
                <a:cs typeface="+mj-cs"/>
              </a:rPr>
              <a:t>ZAIF_II_FLIGHT_BOOKING_01_IN~POST_BOOKINGS_01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. 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Maintain the implementation of the method by copying </a:t>
            </a:r>
            <a:endParaRPr kumimoji="0" lang="he-IL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Rounded MT Bold" panose="020F0704030504030204" pitchFamily="34" charset="0"/>
                <a:cs typeface="+mj-cs"/>
              </a:rPr>
              <a:t>and pasting the following: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+mj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 Rounded MT Bold" panose="020F0704030504030204" pitchFamily="34" charset="0"/>
                <a:cs typeface="+mj-cs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Rounded MT Bold" panose="020F07040305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0935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A8D21-8AAB-6734-D793-F3BDA5AD9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37" y="1285969"/>
            <a:ext cx="8906815" cy="353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37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1CFE-3B71-338E-12CA-BD771A2A9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0056" y="1378256"/>
            <a:ext cx="5518066" cy="2268559"/>
          </a:xfrm>
        </p:spPr>
        <p:txBody>
          <a:bodyPr>
            <a:normAutofit/>
          </a:bodyPr>
          <a:lstStyle/>
          <a:p>
            <a:pPr algn="l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01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4A748A-B7E7-E487-8B20-0C3637639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108" y="243039"/>
            <a:ext cx="5203794" cy="5869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</a:schemeClr>
                </a:solidFill>
              </a:rPr>
              <a:t>Create a package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0EA92-6B50-59D9-381C-E5C84646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435" y="1148758"/>
            <a:ext cx="6523972" cy="531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45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1DC65291-3C85-3C7D-69AC-94B3CBBE3FB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22533" y="717478"/>
            <a:ext cx="115053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Next, you need to assign a new namespace to the Backend Metadata Repository.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Run transaction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Assignment Namespace Generating 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(transaction code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</a:rPr>
              <a:t>SPXNGENAPPL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Switch to 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Edit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mode, add a new entry, and enter or select the following details for your new namespace: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Save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</a:rPr>
              <a:t> your changes.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0D6D0D-52EA-507D-281C-AF8E996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691" y="3696273"/>
            <a:ext cx="6334345" cy="293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D647A-A046-101D-B64B-7F0BFB61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DB7A4F3-D580-348F-17C4-10F00678CF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749916" y="228600"/>
            <a:ext cx="3346083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1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00"/>
                </a:highlight>
                <a:latin typeface="Arial Rounded MT Bold" panose="020F0704030504030204" pitchFamily="34" charset="0"/>
              </a:rPr>
              <a:t>CREATE PROXY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2E28F4-3127-AB63-1418-63788F2A5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11" y="1204828"/>
            <a:ext cx="11720175" cy="52901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To create a new service interface, run the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proxy editor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 (transaction code SPROXY_START).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In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Enterprise Services: Initial Screen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,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Create with Wizard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 and carry out the following configuration steps: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Object 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,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Service Provider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 Click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Kind of Service Provider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,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Backend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 Click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As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Name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, enter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	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and namespace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Rounded MT Bold" panose="020F0704030504030204" pitchFamily="34" charset="0"/>
              </a:rPr>
              <a:t>http://tutorial.com/aif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 Click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lvl="0" defTabSz="914400">
              <a:buFontTx/>
              <a:buAutoNum type="arabicPeriod" startAt="4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For the transport options, enter your package ZST1_AIF_TUT, select a workbench request, and enter the prefix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ZAIF_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 Select 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rial Rounded MT Bold" panose="020F07040305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C4C3869-9EF3-2522-52D1-D6F043BD3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40"/>
            <a:ext cx="65" cy="45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04E636F-9FCB-094F-508D-ABEE4778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1960"/>
            <a:ext cx="65" cy="4580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0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E8381-7214-5E65-ADDE-23AA42D9C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133350"/>
            <a:ext cx="687705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878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F5914-1372-9B61-4AB9-27FBE24D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B8C9C7-88B4-0522-D8BC-4F4F3593C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1437"/>
            <a:ext cx="70485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5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1F34DC-E622-F8A6-5AB3-F75FC5EDE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652587"/>
            <a:ext cx="68961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16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9C4BD0-F676-53AA-B012-96EC61FA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69" y="365847"/>
            <a:ext cx="9734843" cy="590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37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E61CE7-6FC4-2550-7AF6-CDA0A514F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785" y="0"/>
            <a:ext cx="7385538" cy="665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055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{737D0000-F50D-4B52-8015-064A73756B69}TF37254b02-f5b5-44b0-803d-e6af9466a0249213d6ee-92eae526a5b8</Template>
  <TotalTime>454</TotalTime>
  <Words>477</Words>
  <Application>Microsoft Office PowerPoint</Application>
  <PresentationFormat>Widescreen</PresentationFormat>
  <Paragraphs>40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MS Shell Dlg 2</vt:lpstr>
      <vt:lpstr>Wingdings</vt:lpstr>
      <vt:lpstr>Wingdings 3</vt:lpstr>
      <vt:lpstr>Madison</vt:lpstr>
      <vt:lpstr>Create a Simple Proxy 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Next, you need to add an operation and a fault message type in the proxy editor. Switch to the Internal View tab. Right-click your service provider and select  Add Operation. Enter the operation name PostBookings_01. With the new operation selected,  switch the Pattern of the operation to Not Reliable to simplify testing. </vt:lpstr>
      <vt:lpstr>PowerPoint Presentation</vt:lpstr>
      <vt:lpstr>PowerPoint Presentation</vt:lpstr>
      <vt:lpstr>PowerPoint Presentation</vt:lpstr>
      <vt:lpstr>PowerPoint Presentation</vt:lpstr>
      <vt:lpstr>Implement proxy class method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Rogov Natasha</dc:creator>
  <cp:lastModifiedBy>Rogov Natasha</cp:lastModifiedBy>
  <cp:revision>24</cp:revision>
  <dcterms:created xsi:type="dcterms:W3CDTF">2025-06-13T16:40:41Z</dcterms:created>
  <dcterms:modified xsi:type="dcterms:W3CDTF">2025-06-14T13:39:57Z</dcterms:modified>
</cp:coreProperties>
</file>