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8591-F441-7023-1B42-4F3C47624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New ABAP SYNTAX TIPS &amp; EXPRESSIONS</a:t>
            </a:r>
            <a:endParaRPr lang="he-IL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7D97-8DB7-CFFB-7ECE-33DC6FFE7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186833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31F4-4BAB-99DF-0D5B-E2146787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catch </a:t>
            </a:r>
            <a:r>
              <a:rPr lang="en-US" dirty="0" err="1"/>
              <a:t>cx_sy_itab_line_not_found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1E8-7A62-A79E-6B4C-2EA228F2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+mj-cs"/>
              </a:rPr>
              <a:t>data</a:t>
            </a:r>
            <a:r>
              <a:rPr lang="en-US" sz="3200" dirty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+mj-cs"/>
              </a:rPr>
              <a:t>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+mj-cs"/>
              </a:rPr>
              <a:t>gs_booking</a:t>
            </a:r>
            <a:r>
              <a:rPr lang="en-US" sz="3200" dirty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+mj-cs"/>
              </a:rPr>
              <a:t>) = </a:t>
            </a:r>
            <a:r>
              <a:rPr lang="en-US" sz="3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+mj-cs"/>
              </a:rPr>
              <a:t>value </a:t>
            </a:r>
            <a:r>
              <a:rPr lang="en-US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+mj-cs"/>
              </a:rPr>
              <a:t>#</a:t>
            </a:r>
            <a:r>
              <a:rPr lang="en-US" sz="3200" dirty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+mj-cs"/>
              </a:rPr>
              <a:t>( 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+mj-cs"/>
              </a:rPr>
              <a:t>gt_booking</a:t>
            </a:r>
            <a:r>
              <a:rPr lang="en-US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+mj-cs"/>
              </a:rPr>
              <a:t>[ </a:t>
            </a:r>
            <a:r>
              <a:rPr lang="en-US" sz="3200" dirty="0">
                <a:solidFill>
                  <a:srgbClr val="3399FF"/>
                </a:solidFill>
                <a:effectLst/>
                <a:latin typeface="Courier New" panose="02070309020205020404" pitchFamily="49" charset="0"/>
                <a:cs typeface="+mj-cs"/>
              </a:rPr>
              <a:t>1 </a:t>
            </a:r>
            <a:r>
              <a:rPr lang="en-US" sz="3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+mj-cs"/>
              </a:rPr>
              <a:t>] </a:t>
            </a:r>
            <a:r>
              <a:rPr lang="en-US" sz="3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+mj-cs"/>
              </a:rPr>
              <a:t>optional </a:t>
            </a:r>
            <a:r>
              <a:rPr lang="en-US" sz="3200" dirty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+mj-cs"/>
              </a:rPr>
              <a:t>).</a:t>
            </a:r>
            <a:r>
              <a:rPr lang="en-US" sz="3200" dirty="0">
                <a:cs typeface="+mj-cs"/>
              </a:rPr>
              <a:t> </a:t>
            </a:r>
          </a:p>
          <a:p>
            <a:endParaRPr lang="he-IL" sz="3200" dirty="0">
              <a:cs typeface="+mj-cs"/>
            </a:endParaRPr>
          </a:p>
          <a:p>
            <a:endParaRPr lang="he-IL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9911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38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Courier New</vt:lpstr>
      <vt:lpstr>Tw Cen MT</vt:lpstr>
      <vt:lpstr>Circuit</vt:lpstr>
      <vt:lpstr>New ABAP SYNTAX TIPS &amp; EXPRESSIONS</vt:lpstr>
      <vt:lpstr>Instead of catch cx_sy_itab_line_not_found: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Rogov Natasha</dc:creator>
  <cp:lastModifiedBy>Rogov Natasha</cp:lastModifiedBy>
  <cp:revision>1</cp:revision>
  <dcterms:created xsi:type="dcterms:W3CDTF">2024-09-27T13:43:39Z</dcterms:created>
  <dcterms:modified xsi:type="dcterms:W3CDTF">2024-09-27T13:49:03Z</dcterms:modified>
</cp:coreProperties>
</file>