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4" r:id="rId4"/>
    <p:sldId id="257" r:id="rId5"/>
    <p:sldId id="258" r:id="rId6"/>
    <p:sldId id="266" r:id="rId7"/>
    <p:sldId id="260" r:id="rId8"/>
    <p:sldId id="265" r:id="rId9"/>
    <p:sldId id="262" r:id="rId10"/>
    <p:sldId id="263" r:id="rId11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" altLang="en-US">
                <a:latin typeface="Noto Serif Display" panose="02020602080505020204" charset="0"/>
                <a:ea typeface="Noto Serif Display" panose="02020602080505020204" charset="0"/>
                <a:cs typeface="xos4 Terminus" charset="0"/>
              </a:rPr>
              <a:t>Interfeces in Go</a:t>
            </a:r>
            <a:endParaRPr lang="" altLang="en-US">
              <a:latin typeface="Noto Serif Display" panose="02020602080505020204" charset="0"/>
              <a:ea typeface="Noto Serif Display" panose="02020602080505020204" charset="0"/>
              <a:cs typeface="xos4 Terminus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en-US">
                <a:latin typeface="Noto Serif Display" panose="02020602080505020204" charset="0"/>
                <a:ea typeface="Noto Serif Display" panose="02020602080505020204" charset="0"/>
                <a:cs typeface="xos4 Terminus" charset="0"/>
              </a:rPr>
              <a:t>Interfeces in Go</a:t>
            </a:r>
            <a:endParaRPr lang="en-US" altLang="en-US">
              <a:latin typeface="Noto Serif Display" panose="02020602080505020204" charset="0"/>
              <a:ea typeface="Noto Serif Display" panose="02020602080505020204" charset="0"/>
              <a:cs typeface="xos4 Terminus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5815" y="3382010"/>
            <a:ext cx="1771650" cy="17716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465" y="3510280"/>
            <a:ext cx="1438275" cy="14382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740" y="3199765"/>
            <a:ext cx="2668905" cy="21361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Content Placeholder 1" descr="gsriig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84350" y="110490"/>
            <a:ext cx="3721100" cy="6017260"/>
          </a:xfrm>
          <a:prstGeom prst="rect">
            <a:avLst/>
          </a:prstGeom>
        </p:spPr>
      </p:pic>
      <p:pic>
        <p:nvPicPr>
          <p:cNvPr id="3" name="Picture 2" descr="gsriig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110490"/>
            <a:ext cx="3937000" cy="65030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" altLang="en-US"/>
              <a:t>What is Interface?</a:t>
            </a:r>
            <a:endParaRPr lang="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abstraction</a:t>
            </a:r>
            <a:endParaRPr lang="" altLang="en-US"/>
          </a:p>
          <a:p>
            <a:pPr lvl="1"/>
            <a:r>
              <a:rPr lang="en-US" altLang="en-US">
                <a:sym typeface="+mn-ea"/>
              </a:rPr>
              <a:t>hide implementation details</a:t>
            </a:r>
            <a:endParaRPr lang="" altLang="en-US"/>
          </a:p>
          <a:p>
            <a:r>
              <a:rPr lang="" altLang="en-US"/>
              <a:t>contract</a:t>
            </a:r>
            <a:endParaRPr lang="" altLang="en-US"/>
          </a:p>
          <a:p>
            <a:pPr lvl="1"/>
            <a:endParaRPr lang="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" altLang="en-US"/>
              <a:t>Why </a:t>
            </a:r>
            <a:r>
              <a:rPr lang="en-US" altLang="en-US"/>
              <a:t>Interface?</a:t>
            </a:r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allows multiple implementations</a:t>
            </a:r>
            <a:endParaRPr lang="en-US" altLang="en-US"/>
          </a:p>
          <a:p>
            <a:r>
              <a:rPr lang="" altLang="en-US"/>
              <a:t>limits scope of implementations</a:t>
            </a:r>
            <a:endParaRPr lang="en-US" altLang="en-US"/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" altLang="en-US"/>
              <a:t>Go Interface</a:t>
            </a:r>
            <a:endParaRPr lang="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" altLang="en-US"/>
              <a:t>implemented implicitly</a:t>
            </a:r>
            <a:endParaRPr lang="" altLang="en-US"/>
          </a:p>
          <a:p>
            <a:r>
              <a:rPr lang="" altLang="en-US"/>
              <a:t>generally defined in consumer</a:t>
            </a:r>
            <a:endParaRPr lang="" altLang="en-US"/>
          </a:p>
          <a:p>
            <a:r>
              <a:rPr lang="" altLang="en-US"/>
              <a:t>composition &gt; inheritance</a:t>
            </a:r>
            <a:endParaRPr lang="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/>
              <a:t>Interface </a:t>
            </a:r>
            <a:r>
              <a:rPr lang="" altLang="en-US"/>
              <a:t>Pollution</a:t>
            </a:r>
            <a:endParaRPr lang="" altLang="en-US"/>
          </a:p>
        </p:txBody>
      </p:sp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19195" y="2443480"/>
            <a:ext cx="4752975" cy="31146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/>
              <a:t>Go </a:t>
            </a:r>
            <a:r>
              <a:rPr lang="" altLang="en-US"/>
              <a:t>Proverbs on I</a:t>
            </a:r>
            <a:r>
              <a:rPr lang="en-US" altLang="en-US"/>
              <a:t>nterface</a:t>
            </a:r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t</a:t>
            </a:r>
            <a:r>
              <a:rPr lang="en-US"/>
              <a:t>he bigger the interface, the weaker the abstraction</a:t>
            </a:r>
            <a:endParaRPr lang="en-US"/>
          </a:p>
          <a:p>
            <a:r>
              <a:rPr lang="en-US"/>
              <a:t>interface{} says nothing</a:t>
            </a:r>
            <a:endParaRPr lang="en-US"/>
          </a:p>
          <a:p>
            <a:r>
              <a:rPr lang="en-US" altLang="en-US">
                <a:sym typeface="+mn-ea"/>
              </a:rPr>
              <a:t>accept interfaces, return structs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" altLang="en-US"/>
              <a:t>Takeaways</a:t>
            </a:r>
            <a:endParaRPr lang="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be lazy whenever you can</a:t>
            </a:r>
            <a:endParaRPr lang="" altLang="en-US"/>
          </a:p>
          <a:p>
            <a:pPr lvl="1"/>
            <a:r>
              <a:rPr lang="" altLang="en-US"/>
              <a:t>refrain from defining interface</a:t>
            </a:r>
            <a:endParaRPr lang="" altLang="en-US"/>
          </a:p>
          <a:p>
            <a:pPr lvl="1"/>
            <a:r>
              <a:rPr lang="" altLang="en-US"/>
              <a:t>if you need, define interface in consumer</a:t>
            </a:r>
            <a:endParaRPr lang="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517</Words>
  <Application>WPS Presentation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6" baseType="lpstr">
      <vt:lpstr>Arial</vt:lpstr>
      <vt:lpstr>SimSun</vt:lpstr>
      <vt:lpstr>Wingdings</vt:lpstr>
      <vt:lpstr>Arial Unicode MS</vt:lpstr>
      <vt:lpstr>Calibri Light</vt:lpstr>
      <vt:lpstr>Calibri</vt:lpstr>
      <vt:lpstr>微软雅黑</vt:lpstr>
      <vt:lpstr>Monospace</vt:lpstr>
      <vt:lpstr>Adobe New Century Schoolbook</vt:lpstr>
      <vt:lpstr>Bitstream Charter</vt:lpstr>
      <vt:lpstr>Bitstream Terminal</vt:lpstr>
      <vt:lpstr>B&amp;H LucidaBright</vt:lpstr>
      <vt:lpstr>xos4 Terminus</vt:lpstr>
      <vt:lpstr>Noto Serif Display</vt:lpstr>
      <vt:lpstr>DejaVu Sans</vt:lpstr>
      <vt:lpstr>Noto Sans CJK SC</vt:lpstr>
      <vt:lpstr>Office Theme</vt:lpstr>
      <vt:lpstr>PowerPoint 演示文稿</vt:lpstr>
      <vt:lpstr>Interfeces in Go</vt:lpstr>
      <vt:lpstr>PowerPoint 演示文稿</vt:lpstr>
      <vt:lpstr>PowerPoint 演示文稿</vt:lpstr>
      <vt:lpstr>What is Interface?</vt:lpstr>
      <vt:lpstr>Why Interface?</vt:lpstr>
      <vt:lpstr>Go Proverbs on Interface</vt:lpstr>
      <vt:lpstr>Go Interface</vt:lpstr>
      <vt:lpstr>Go Proverbs on Interface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Interfeces in Go</dc:title>
  <dc:creator>ronaudinho</dc:creator>
  <cp:lastModifiedBy>ronaudinho</cp:lastModifiedBy>
  <cp:revision>1</cp:revision>
  <dcterms:created xsi:type="dcterms:W3CDTF">2020-07-21T12:46:49Z</dcterms:created>
  <dcterms:modified xsi:type="dcterms:W3CDTF">2020-07-21T12:46:49Z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