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7F2-BBCE-4EAB-8834-7BF6D81A0BAE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7D0A-96DE-4F7C-853E-2F8229B6EE9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67544" y="1196752"/>
            <a:ext cx="7112453" cy="3813522"/>
            <a:chOff x="467544" y="1196752"/>
            <a:chExt cx="7112453" cy="3813522"/>
          </a:xfrm>
        </p:grpSpPr>
        <p:sp>
          <p:nvSpPr>
            <p:cNvPr id="68" name="Rectangle 67"/>
            <p:cNvSpPr/>
            <p:nvPr/>
          </p:nvSpPr>
          <p:spPr>
            <a:xfrm>
              <a:off x="2267744" y="1772816"/>
              <a:ext cx="3672408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411760" y="1916832"/>
              <a:ext cx="3389709" cy="360040"/>
              <a:chOff x="2411760" y="1628800"/>
              <a:chExt cx="3389709" cy="3600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11760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49141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75856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87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06044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24375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51090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69421" y="162880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411760" y="2708920"/>
              <a:ext cx="3389709" cy="360040"/>
              <a:chOff x="2411760" y="2708920"/>
              <a:chExt cx="3389709" cy="3600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11760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49141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75856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94187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06044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24375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51090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69421" y="2708920"/>
                <a:ext cx="4320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627784" y="2276870"/>
              <a:ext cx="2952328" cy="432050"/>
              <a:chOff x="2627784" y="1988840"/>
              <a:chExt cx="2952328" cy="720084"/>
            </a:xfrm>
          </p:grpSpPr>
          <p:cxnSp>
            <p:nvCxnSpPr>
              <p:cNvPr id="31" name="Straight Arrow Connector 30"/>
              <p:cNvCxnSpPr>
                <a:stCxn id="4" idx="2"/>
                <a:endCxn id="22" idx="0"/>
              </p:cNvCxnSpPr>
              <p:nvPr/>
            </p:nvCxnSpPr>
            <p:spPr>
              <a:xfrm>
                <a:off x="2627784" y="1988843"/>
                <a:ext cx="0" cy="72008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078882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491880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923928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303018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735066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167114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580112" y="1988840"/>
                <a:ext cx="0" cy="72008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475656" y="1988840"/>
              <a:ext cx="72008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75656" y="220486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475656" y="2492896"/>
              <a:ext cx="720080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67544" y="1753766"/>
              <a:ext cx="10342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/>
                <a:t>Data pin</a:t>
              </a:r>
            </a:p>
            <a:p>
              <a:pPr algn="r"/>
              <a:r>
                <a:rPr lang="en-GB" dirty="0" smtClean="0"/>
                <a:t>Clock pin</a:t>
              </a:r>
            </a:p>
            <a:p>
              <a:pPr algn="r"/>
              <a:r>
                <a:rPr lang="en-GB" dirty="0" smtClean="0"/>
                <a:t>Latch pin</a:t>
              </a:r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03233" y="1907540"/>
              <a:ext cx="142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Shift Register</a:t>
              </a:r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4719" y="2564904"/>
              <a:ext cx="1485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Storage/Latch</a:t>
              </a:r>
            </a:p>
            <a:p>
              <a:r>
                <a:rPr lang="en-GB" dirty="0" smtClean="0"/>
                <a:t>Register</a:t>
              </a:r>
              <a:endParaRPr lang="en-GB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27784" y="3068960"/>
              <a:ext cx="2952328" cy="432050"/>
              <a:chOff x="2627784" y="1988840"/>
              <a:chExt cx="2952328" cy="72008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2627784" y="1988843"/>
                <a:ext cx="0" cy="7200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78882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491880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923928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303018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735066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167114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580112" y="1988840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3460290" y="3573016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Output ports</a:t>
              </a:r>
              <a:endParaRPr lang="en-GB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43608" y="3933056"/>
              <a:ext cx="64568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GB" sz="1600" dirty="0" smtClean="0"/>
                <a:t>Process: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600" dirty="0" smtClean="0"/>
                <a:t>Data in via data pin and clock pin, bits in are assembled in Shift </a:t>
              </a:r>
              <a:r>
                <a:rPr lang="en-GB" sz="1600" dirty="0"/>
                <a:t>R</a:t>
              </a:r>
              <a:r>
                <a:rPr lang="en-GB" sz="1600" dirty="0" smtClean="0"/>
                <a:t>egister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600" dirty="0" smtClean="0"/>
                <a:t>Data in Shift </a:t>
              </a:r>
              <a:r>
                <a:rPr lang="en-GB" sz="1600" dirty="0"/>
                <a:t>R</a:t>
              </a:r>
              <a:r>
                <a:rPr lang="en-GB" sz="1600" dirty="0" smtClean="0"/>
                <a:t>egister is </a:t>
              </a:r>
              <a:r>
                <a:rPr lang="en-GB" sz="1600" u="sng" dirty="0" smtClean="0"/>
                <a:t>copied</a:t>
              </a:r>
              <a:r>
                <a:rPr lang="en-GB" sz="1600" dirty="0" smtClean="0"/>
                <a:t> (latched) into the Storage/Latch </a:t>
              </a:r>
              <a:r>
                <a:rPr lang="en-GB" sz="1600" dirty="0"/>
                <a:t>R</a:t>
              </a:r>
              <a:r>
                <a:rPr lang="en-GB" sz="1600" dirty="0" smtClean="0"/>
                <a:t>egister</a:t>
              </a:r>
            </a:p>
            <a:p>
              <a:pPr marL="342900" indent="-342900"/>
              <a:r>
                <a:rPr lang="en-GB" sz="1600" dirty="0" smtClean="0"/>
                <a:t>       on Latch signal low to high</a:t>
              </a:r>
              <a:endParaRPr lang="en-GB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35696" y="1196752"/>
              <a:ext cx="5100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 smtClean="0">
                  <a:solidFill>
                    <a:srgbClr val="002060"/>
                  </a:solidFill>
                </a:rPr>
                <a:t>Logical View of Shift Register and Data Staging</a:t>
              </a:r>
              <a:endParaRPr lang="en-GB" sz="2000" b="1" u="sng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bentley</dc:creator>
  <cp:lastModifiedBy>ron bentley</cp:lastModifiedBy>
  <cp:revision>6</cp:revision>
  <dcterms:created xsi:type="dcterms:W3CDTF">2022-02-27T18:32:29Z</dcterms:created>
  <dcterms:modified xsi:type="dcterms:W3CDTF">2022-02-27T19:03:55Z</dcterms:modified>
</cp:coreProperties>
</file>