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9" r:id="rId3"/>
    <p:sldId id="258" r:id="rId4"/>
    <p:sldId id="262" r:id="rId5"/>
    <p:sldId id="267" r:id="rId6"/>
    <p:sldId id="263" r:id="rId7"/>
    <p:sldId id="261" r:id="rId8"/>
    <p:sldId id="264" r:id="rId9"/>
    <p:sldId id="265" r:id="rId10"/>
    <p:sldId id="268" r:id="rId11"/>
    <p:sldId id="266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94" autoAdjust="0"/>
  </p:normalViewPr>
  <p:slideViewPr>
    <p:cSldViewPr snapToGrid="0" snapToObjects="1">
      <p:cViewPr varScale="1">
        <p:scale>
          <a:sx n="63" d="100"/>
          <a:sy n="63" d="100"/>
        </p:scale>
        <p:origin x="-65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April 17,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April 17,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April 17,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April 17,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April 17, 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April 17,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April 17,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April 17,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April 17,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April 17,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April 17,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April 17,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Reporting on Hospital-Acquired Conditions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Ronald Campbell</a:t>
            </a:r>
          </a:p>
          <a:p>
            <a:r>
              <a:rPr lang="en-US" dirty="0" smtClean="0"/>
              <a:t>CHCF Center for Health Reporting </a:t>
            </a:r>
          </a:p>
          <a:p>
            <a:r>
              <a:rPr lang="en-US" dirty="0" smtClean="0"/>
              <a:t>At USC ANNENBERG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42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 net torn?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Potential explanations for heavier HAC fines for safety net hospitals:</a:t>
            </a:r>
          </a:p>
          <a:p>
            <a:pPr marL="342900" indent="-342900">
              <a:buFontTx/>
              <a:buChar char="•"/>
            </a:pPr>
            <a:r>
              <a:rPr lang="en-US" dirty="0" smtClean="0"/>
              <a:t>Chance – it’s a blip or a California thing.</a:t>
            </a:r>
          </a:p>
          <a:p>
            <a:pPr marL="342900" indent="-342900">
              <a:buFontTx/>
              <a:buChar char="•"/>
            </a:pPr>
            <a:r>
              <a:rPr lang="en-US" dirty="0" smtClean="0"/>
              <a:t>Safety nets do worse on </a:t>
            </a:r>
            <a:r>
              <a:rPr lang="en-US" i="1" u="sng" dirty="0" smtClean="0"/>
              <a:t>all</a:t>
            </a:r>
            <a:r>
              <a:rPr lang="en-US" dirty="0" smtClean="0"/>
              <a:t> the </a:t>
            </a:r>
            <a:r>
              <a:rPr lang="en-US" dirty="0" err="1" smtClean="0"/>
              <a:t>Obamacare</a:t>
            </a:r>
            <a:r>
              <a:rPr lang="en-US" dirty="0" smtClean="0"/>
              <a:t> metrics, including readmissions and value-based purchasing. Why should HACs be different?</a:t>
            </a:r>
          </a:p>
          <a:p>
            <a:pPr marL="342900" indent="-342900">
              <a:buFontTx/>
              <a:buChar char="•"/>
            </a:pPr>
            <a:r>
              <a:rPr lang="en-US" dirty="0" smtClean="0"/>
              <a:t>HAC scores are based largely on billing records; incorrect </a:t>
            </a:r>
            <a:r>
              <a:rPr lang="en-US" smtClean="0"/>
              <a:t>coding of </a:t>
            </a:r>
            <a:r>
              <a:rPr lang="en-US" dirty="0" smtClean="0"/>
              <a:t>bills could explain the problem.</a:t>
            </a:r>
          </a:p>
          <a:p>
            <a:pPr marL="342900" indent="-342900">
              <a:buFontTx/>
              <a:buChar char="•"/>
            </a:pPr>
            <a:r>
              <a:rPr lang="en-US" dirty="0" smtClean="0"/>
              <a:t>Safety net patients don’t see doctors frequently; they are sicker and more prone to infection than patients at other hospitals.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37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CDC: Has a site devoted to the subject; publishes an extensive annual report with state-by-state statistics.</a:t>
            </a:r>
          </a:p>
          <a:p>
            <a:r>
              <a:rPr lang="en-US" sz="2800" dirty="0" smtClean="0"/>
              <a:t>California Department of Public Health: Posts hospital statistics for CLABSI, C. diff., MRSA, several SSIs and VRE in its Open Data Portal.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60069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u="sng" dirty="0" smtClean="0">
              <a:solidFill>
                <a:srgbClr val="0000FF"/>
              </a:solidFill>
            </a:endParaRPr>
          </a:p>
          <a:p>
            <a:r>
              <a:rPr lang="en-US" sz="2800" u="sng" dirty="0" err="1" smtClean="0">
                <a:solidFill>
                  <a:srgbClr val="0000FF"/>
                </a:solidFill>
              </a:rPr>
              <a:t>roncampbell.github.io</a:t>
            </a:r>
            <a:r>
              <a:rPr lang="en-US" sz="2800" u="sng" dirty="0">
                <a:solidFill>
                  <a:srgbClr val="0000FF"/>
                </a:solidFill>
              </a:rPr>
              <a:t>/Hospital-Infections/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175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My presentation, with data you can </a:t>
            </a:r>
            <a:r>
              <a:rPr lang="en-US" sz="3200" dirty="0" smtClean="0"/>
              <a:t>download, </a:t>
            </a:r>
            <a:r>
              <a:rPr lang="en-US" sz="3200" dirty="0"/>
              <a:t>is here:</a:t>
            </a:r>
          </a:p>
          <a:p>
            <a:endParaRPr lang="en-US" sz="3200" dirty="0"/>
          </a:p>
          <a:p>
            <a:r>
              <a:rPr lang="en-US" sz="2800" u="sng" dirty="0" err="1">
                <a:solidFill>
                  <a:srgbClr val="0000FF"/>
                </a:solidFill>
              </a:rPr>
              <a:t>roncampbell.github.io</a:t>
            </a:r>
            <a:r>
              <a:rPr lang="en-US" sz="2800" u="sng" dirty="0">
                <a:solidFill>
                  <a:srgbClr val="0000FF"/>
                </a:solidFill>
              </a:rPr>
              <a:t>/Hospital-Infections/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374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One of every 25 hospital patients gets a hospital-acquired condition (HAC).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In 2007 CMS stopped paying hospitals for treating certain HACs.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This year CMS began imposing fines and posted HAC data for virtually every hospital nationwide.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2409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CMS data – where hospitals lose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Hospital Compare </a:t>
            </a:r>
          </a:p>
          <a:p>
            <a:r>
              <a:rPr lang="en-US" sz="2800" dirty="0" smtClean="0"/>
              <a:t>Hospital-Acquired Condition Reduction Program</a:t>
            </a:r>
            <a:endParaRPr lang="en-US" sz="2800" dirty="0"/>
          </a:p>
          <a:p>
            <a:r>
              <a:rPr lang="en-US" sz="2800" dirty="0" smtClean="0"/>
              <a:t>Worst quartile lose 1% off Medicare for: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Catheter-Associated Urinary Tract Infections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Central Line-Associated Bloodstream Infections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AHRQ Patient Safety Indicator 90 (eight measures, mostly post-operative)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Overall score on 0 (best) to 10 (worst) scale; fines begin when scores equal or exceed 7.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592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 Fiscal Year 2015:</a:t>
            </a:r>
          </a:p>
          <a:p>
            <a:pPr marL="342900" indent="-342900">
              <a:buFontTx/>
              <a:buChar char="•"/>
            </a:pPr>
            <a:r>
              <a:rPr lang="en-US" sz="2800" u="sng" dirty="0" smtClean="0"/>
              <a:t>724 hospitals </a:t>
            </a:r>
            <a:r>
              <a:rPr lang="en-US" sz="2800" dirty="0" smtClean="0"/>
              <a:t>nationwide penalized</a:t>
            </a:r>
          </a:p>
          <a:p>
            <a:pPr marL="342900" indent="-342900">
              <a:buFontTx/>
              <a:buChar char="•"/>
            </a:pPr>
            <a:r>
              <a:rPr lang="en-US" sz="2800" u="sng" dirty="0" smtClean="0"/>
              <a:t>$373 million </a:t>
            </a:r>
            <a:r>
              <a:rPr lang="en-US" sz="2800" dirty="0" smtClean="0"/>
              <a:t>in reduced payments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253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CMS data – no fines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Hospital Compare</a:t>
            </a:r>
          </a:p>
          <a:p>
            <a:r>
              <a:rPr lang="en-US" sz="2800" dirty="0" smtClean="0"/>
              <a:t>Healthcare-Associated Infections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Includes CLABSI, CAUTI and more: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Surgical Site Infections of the abdomen and colon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MRSA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Clostridium </a:t>
            </a:r>
            <a:r>
              <a:rPr lang="en-US" sz="2400" dirty="0" err="1" smtClean="0"/>
              <a:t>difficile</a:t>
            </a:r>
            <a:r>
              <a:rPr lang="en-US" sz="2400" dirty="0" smtClean="0"/>
              <a:t> (C. diff.) 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With national comparisons and 0-to-10 scores.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233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Old data, old excuse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Most of the data was collected in 2012 and 2013.</a:t>
            </a:r>
          </a:p>
          <a:p>
            <a:endParaRPr lang="en-US" sz="3200" dirty="0" smtClean="0"/>
          </a:p>
          <a:p>
            <a:r>
              <a:rPr lang="en-US" sz="3200" dirty="0" smtClean="0"/>
              <a:t>Ventura County Medical Center score: 9.675 – second-highest in </a:t>
            </a:r>
            <a:r>
              <a:rPr lang="en-US" sz="3200" dirty="0" smtClean="0"/>
              <a:t>state (and far larger than the top-ranked hospital)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“These 2-year-old scores are not where we are now.”</a:t>
            </a:r>
          </a:p>
        </p:txBody>
      </p:sp>
    </p:spTree>
    <p:extLst>
      <p:ext uri="{BB962C8B-B14F-4D97-AF65-F5344CB8AC3E}">
        <p14:creationId xmlns:p14="http://schemas.microsoft.com/office/powerpoint/2010/main" val="1056427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fined most?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 California, safety net hospitals are hit with HAC fines significantly more often than other hospitals. </a:t>
            </a:r>
          </a:p>
          <a:p>
            <a:endParaRPr lang="en-US" sz="2800" dirty="0" smtClean="0"/>
          </a:p>
          <a:p>
            <a:r>
              <a:rPr lang="en-US" sz="2800" dirty="0"/>
              <a:t>	</a:t>
            </a:r>
            <a:r>
              <a:rPr lang="en-US" sz="2800" dirty="0" smtClean="0"/>
              <a:t>		Safety net		Other</a:t>
            </a:r>
          </a:p>
          <a:p>
            <a:r>
              <a:rPr lang="en-US" sz="2800" dirty="0" smtClean="0"/>
              <a:t>Count		74			223</a:t>
            </a:r>
          </a:p>
          <a:p>
            <a:r>
              <a:rPr lang="en-US" sz="2800" dirty="0" smtClean="0"/>
              <a:t>Median score	6.275			5.425</a:t>
            </a:r>
          </a:p>
          <a:p>
            <a:r>
              <a:rPr lang="en-US" sz="2800" dirty="0" smtClean="0"/>
              <a:t>% fined		33.8%		22.5%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4779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pic>
        <p:nvPicPr>
          <p:cNvPr id="9" name="Content Placeholder 8" descr="Rplot04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58" r="-146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82291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732</TotalTime>
  <Words>452</Words>
  <Application>Microsoft Macintosh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Essential</vt:lpstr>
      <vt:lpstr>Reporting on Hospital-Acquired Conditions</vt:lpstr>
      <vt:lpstr>Relax</vt:lpstr>
      <vt:lpstr>The big picture</vt:lpstr>
      <vt:lpstr>CMS data – where hospitals lose money</vt:lpstr>
      <vt:lpstr>Bottom line</vt:lpstr>
      <vt:lpstr>CMS data – no fines</vt:lpstr>
      <vt:lpstr>Old data, old excuse</vt:lpstr>
      <vt:lpstr>Who is fined most?</vt:lpstr>
      <vt:lpstr>The big picture</vt:lpstr>
      <vt:lpstr>Is the net torn?</vt:lpstr>
      <vt:lpstr>Other sources</vt:lpstr>
      <vt:lpstr>One more time</vt:lpstr>
    </vt:vector>
  </TitlesOfParts>
  <Company>CHCF Center for Health Reporting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Reporting on Hospital-Acquired infections</dc:title>
  <dc:creator>Ronald Campbell</dc:creator>
  <cp:lastModifiedBy>Ronald Campbell</cp:lastModifiedBy>
  <cp:revision>33</cp:revision>
  <dcterms:created xsi:type="dcterms:W3CDTF">2015-04-07T18:24:55Z</dcterms:created>
  <dcterms:modified xsi:type="dcterms:W3CDTF">2015-04-17T21:16:16Z</dcterms:modified>
</cp:coreProperties>
</file>