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B8CD-7BBE-6B4F-A104-0BD1A0594416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C799-2EA3-7742-A011-35745DA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Intro To SQLite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7086600" cy="1752600"/>
          </a:xfrm>
        </p:spPr>
        <p:txBody>
          <a:bodyPr/>
          <a:lstStyle/>
          <a:p>
            <a:r>
              <a:rPr lang="en-US" dirty="0" smtClean="0"/>
              <a:t>Relational Databases, </a:t>
            </a:r>
            <a:r>
              <a:rPr lang="en-US" dirty="0" err="1" smtClean="0"/>
              <a:t>Rstudio</a:t>
            </a:r>
            <a:r>
              <a:rPr lang="en-US" dirty="0" smtClean="0"/>
              <a:t>, and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spreadsheet</a:t>
            </a:r>
            <a:endParaRPr lang="en-US" dirty="0"/>
          </a:p>
        </p:txBody>
      </p:sp>
      <p:pic>
        <p:nvPicPr>
          <p:cNvPr id="4" name="Content Placeholder 3" descr="Screenshot_11_5_14__3_42_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7" b="20237"/>
          <a:stretch>
            <a:fillRect/>
          </a:stretch>
        </p:blipFill>
        <p:spPr>
          <a:xfrm>
            <a:off x="3716115" y="1417637"/>
            <a:ext cx="5134187" cy="2823605"/>
          </a:xfrm>
        </p:spPr>
      </p:pic>
      <p:sp>
        <p:nvSpPr>
          <p:cNvPr id="5" name="TextBox 4"/>
          <p:cNvSpPr txBox="1"/>
          <p:nvPr/>
        </p:nvSpPr>
        <p:spPr>
          <a:xfrm>
            <a:off x="457200" y="1417637"/>
            <a:ext cx="31083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Familiar to most of us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Relational database management systems (RDBMS) are pretty much like spreadsheets hooked together with extra stuff built in.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Multiple users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Transactions (“all-or-nothing”)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etc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817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SQLite: All good and no bad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20" y="1326805"/>
            <a:ext cx="805178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SQLite gives us many of the advantages of </a:t>
            </a:r>
            <a:r>
              <a:rPr lang="en-US" sz="2800" dirty="0" err="1" smtClean="0"/>
              <a:t>RDBMSes</a:t>
            </a:r>
            <a:r>
              <a:rPr lang="en-US" sz="2800" dirty="0" smtClean="0"/>
              <a:t> without a lot of the headache, configuration, etc.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It’s just a file on your computer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This means you can copy it, share it, </a:t>
            </a:r>
            <a:r>
              <a:rPr lang="en-US" sz="2800" dirty="0" err="1" smtClean="0"/>
              <a:t>etc</a:t>
            </a:r>
            <a:r>
              <a:rPr lang="en-US" sz="2800" dirty="0" smtClean="0"/>
              <a:t> without breaking any server setups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76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GUI, not the CLI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20" y="1326805"/>
            <a:ext cx="805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You can connect via terminal, but GUI is better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I’ve been using </a:t>
            </a:r>
            <a:r>
              <a:rPr lang="en-US" sz="2800" dirty="0" err="1" smtClean="0"/>
              <a:t>Valentina</a:t>
            </a:r>
            <a:r>
              <a:rPr lang="en-US" sz="2800" dirty="0" smtClean="0"/>
              <a:t> Studio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75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19" y="1326805"/>
            <a:ext cx="805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[what you want to do] </a:t>
            </a:r>
            <a:r>
              <a:rPr lang="en-US" sz="2800" dirty="0"/>
              <a:t>  </a:t>
            </a:r>
            <a:r>
              <a:rPr lang="en-US" sz="2800" dirty="0">
                <a:solidFill>
                  <a:srgbClr val="3366FF"/>
                </a:solidFill>
              </a:rPr>
              <a:t>[ relevant fields ]</a:t>
            </a:r>
            <a:r>
              <a:rPr lang="en-US" sz="2800" dirty="0"/>
              <a:t>   </a:t>
            </a:r>
            <a:r>
              <a:rPr lang="en-US" sz="2800" dirty="0">
                <a:solidFill>
                  <a:srgbClr val="008000"/>
                </a:solidFill>
              </a:rPr>
              <a:t>[ relevant table ] 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660066"/>
                </a:solidFill>
              </a:rPr>
              <a:t> [ with which rows? 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019" y="2891758"/>
            <a:ext cx="734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SELECT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City, State </a:t>
            </a:r>
            <a:r>
              <a:rPr lang="en-US" sz="2000" dirty="0" smtClean="0">
                <a:solidFill>
                  <a:srgbClr val="008000"/>
                </a:solidFill>
              </a:rPr>
              <a:t>FROM Customer </a:t>
            </a:r>
            <a:r>
              <a:rPr lang="en-US" sz="2000" dirty="0" smtClean="0">
                <a:solidFill>
                  <a:srgbClr val="660066"/>
                </a:solidFill>
              </a:rPr>
              <a:t>WHERE Country = "USA"</a:t>
            </a:r>
            <a:endParaRPr lang="en-US" sz="20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0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dig 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3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 Brief Intro To SQLite</vt:lpstr>
      <vt:lpstr>Imagine a spreadsheet</vt:lpstr>
      <vt:lpstr>SQLite: All good and no bad</vt:lpstr>
      <vt:lpstr>Use A GUI, not the CLI</vt:lpstr>
      <vt:lpstr>Quick Example</vt:lpstr>
      <vt:lpstr>Lets dig in!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 To SQLite</dc:title>
  <dc:creator>Ron</dc:creator>
  <cp:lastModifiedBy>Ron</cp:lastModifiedBy>
  <cp:revision>2</cp:revision>
  <dcterms:created xsi:type="dcterms:W3CDTF">2014-11-05T20:41:27Z</dcterms:created>
  <dcterms:modified xsi:type="dcterms:W3CDTF">2014-11-05T20:49:04Z</dcterms:modified>
</cp:coreProperties>
</file>