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2879725" cy="6480175"/>
  <p:notesSz cx="6858000" cy="9144000"/>
  <p:defaultTextStyle>
    <a:defPPr>
      <a:defRPr lang="pt-BR"/>
    </a:defPPr>
    <a:lvl1pPr marL="0" algn="l" defTabSz="449254" rtl="0" eaLnBrk="1" latinLnBrk="0" hangingPunct="1">
      <a:defRPr sz="884" kern="1200">
        <a:solidFill>
          <a:schemeClr val="tx1"/>
        </a:solidFill>
        <a:latin typeface="+mn-lt"/>
        <a:ea typeface="+mn-ea"/>
        <a:cs typeface="+mn-cs"/>
      </a:defRPr>
    </a:lvl1pPr>
    <a:lvl2pPr marL="224627" algn="l" defTabSz="449254" rtl="0" eaLnBrk="1" latinLnBrk="0" hangingPunct="1">
      <a:defRPr sz="884" kern="1200">
        <a:solidFill>
          <a:schemeClr val="tx1"/>
        </a:solidFill>
        <a:latin typeface="+mn-lt"/>
        <a:ea typeface="+mn-ea"/>
        <a:cs typeface="+mn-cs"/>
      </a:defRPr>
    </a:lvl2pPr>
    <a:lvl3pPr marL="449254" algn="l" defTabSz="449254" rtl="0" eaLnBrk="1" latinLnBrk="0" hangingPunct="1">
      <a:defRPr sz="884" kern="1200">
        <a:solidFill>
          <a:schemeClr val="tx1"/>
        </a:solidFill>
        <a:latin typeface="+mn-lt"/>
        <a:ea typeface="+mn-ea"/>
        <a:cs typeface="+mn-cs"/>
      </a:defRPr>
    </a:lvl3pPr>
    <a:lvl4pPr marL="673881" algn="l" defTabSz="449254" rtl="0" eaLnBrk="1" latinLnBrk="0" hangingPunct="1">
      <a:defRPr sz="884" kern="1200">
        <a:solidFill>
          <a:schemeClr val="tx1"/>
        </a:solidFill>
        <a:latin typeface="+mn-lt"/>
        <a:ea typeface="+mn-ea"/>
        <a:cs typeface="+mn-cs"/>
      </a:defRPr>
    </a:lvl4pPr>
    <a:lvl5pPr marL="898508" algn="l" defTabSz="449254" rtl="0" eaLnBrk="1" latinLnBrk="0" hangingPunct="1">
      <a:defRPr sz="884" kern="1200">
        <a:solidFill>
          <a:schemeClr val="tx1"/>
        </a:solidFill>
        <a:latin typeface="+mn-lt"/>
        <a:ea typeface="+mn-ea"/>
        <a:cs typeface="+mn-cs"/>
      </a:defRPr>
    </a:lvl5pPr>
    <a:lvl6pPr marL="1123135" algn="l" defTabSz="449254" rtl="0" eaLnBrk="1" latinLnBrk="0" hangingPunct="1">
      <a:defRPr sz="884" kern="1200">
        <a:solidFill>
          <a:schemeClr val="tx1"/>
        </a:solidFill>
        <a:latin typeface="+mn-lt"/>
        <a:ea typeface="+mn-ea"/>
        <a:cs typeface="+mn-cs"/>
      </a:defRPr>
    </a:lvl6pPr>
    <a:lvl7pPr marL="1347762" algn="l" defTabSz="449254" rtl="0" eaLnBrk="1" latinLnBrk="0" hangingPunct="1">
      <a:defRPr sz="884" kern="1200">
        <a:solidFill>
          <a:schemeClr val="tx1"/>
        </a:solidFill>
        <a:latin typeface="+mn-lt"/>
        <a:ea typeface="+mn-ea"/>
        <a:cs typeface="+mn-cs"/>
      </a:defRPr>
    </a:lvl7pPr>
    <a:lvl8pPr marL="1572389" algn="l" defTabSz="449254" rtl="0" eaLnBrk="1" latinLnBrk="0" hangingPunct="1">
      <a:defRPr sz="884" kern="1200">
        <a:solidFill>
          <a:schemeClr val="tx1"/>
        </a:solidFill>
        <a:latin typeface="+mn-lt"/>
        <a:ea typeface="+mn-ea"/>
        <a:cs typeface="+mn-cs"/>
      </a:defRPr>
    </a:lvl8pPr>
    <a:lvl9pPr marL="1797015" algn="l" defTabSz="449254" rtl="0" eaLnBrk="1" latinLnBrk="0" hangingPunct="1">
      <a:defRPr sz="8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ojeto Original" id="{9F0AD65E-39E3-4F54-9E9D-BEBCE9A8D63E}">
          <p14:sldIdLst>
            <p14:sldId id="256"/>
          </p14:sldIdLst>
        </p14:section>
        <p14:section name="Projeto Atual" id="{7CD5E03F-D574-4B79-B41F-13A73E195415}">
          <p14:sldIdLst>
            <p14:sldId id="257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pos="136" userDrawn="1">
          <p15:clr>
            <a:srgbClr val="A4A3A4"/>
          </p15:clr>
        </p15:guide>
        <p15:guide id="2" pos="1678" userDrawn="1">
          <p15:clr>
            <a:srgbClr val="A4A3A4"/>
          </p15:clr>
        </p15:guide>
        <p15:guide id="3" pos="907" userDrawn="1">
          <p15:clr>
            <a:srgbClr val="A4A3A4"/>
          </p15:clr>
        </p15:guide>
        <p15:guide id="4" orient="horz" pos="113" userDrawn="1">
          <p15:clr>
            <a:srgbClr val="A4A3A4"/>
          </p15:clr>
        </p15:guide>
        <p15:guide id="5" orient="horz" pos="3470" userDrawn="1">
          <p15:clr>
            <a:srgbClr val="A4A3A4"/>
          </p15:clr>
        </p15:guide>
        <p15:guide id="6" orient="horz" pos="2994" userDrawn="1">
          <p15:clr>
            <a:srgbClr val="A4A3A4"/>
          </p15:clr>
        </p15:guide>
        <p15:guide id="7" pos="1270" userDrawn="1">
          <p15:clr>
            <a:srgbClr val="A4A3A4"/>
          </p15:clr>
        </p15:guide>
        <p15:guide id="8" pos="521" userDrawn="1">
          <p15:clr>
            <a:srgbClr val="A4A3A4"/>
          </p15:clr>
        </p15:guide>
        <p15:guide id="9" orient="horz" pos="3946" userDrawn="1">
          <p15:clr>
            <a:srgbClr val="A4A3A4"/>
          </p15:clr>
        </p15:guide>
        <p15:guide id="10" orient="horz" pos="1088" userDrawn="1">
          <p15:clr>
            <a:srgbClr val="A4A3A4"/>
          </p15:clr>
        </p15:guide>
        <p15:guide id="11" orient="horz" pos="1565" userDrawn="1">
          <p15:clr>
            <a:srgbClr val="A4A3A4"/>
          </p15:clr>
        </p15:guide>
        <p15:guide id="12" orient="horz" pos="2517" userDrawn="1">
          <p15:clr>
            <a:srgbClr val="A4A3A4"/>
          </p15:clr>
        </p15:guide>
        <p15:guide id="13" orient="horz" pos="20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2" autoAdjust="0"/>
    <p:restoredTop sz="94374" autoAdjust="0"/>
  </p:normalViewPr>
  <p:slideViewPr>
    <p:cSldViewPr snapToGrid="0">
      <p:cViewPr>
        <p:scale>
          <a:sx n="80" d="100"/>
          <a:sy n="80" d="100"/>
        </p:scale>
        <p:origin x="2076" y="186"/>
      </p:cViewPr>
      <p:guideLst>
        <p:guide pos="136"/>
        <p:guide pos="1678"/>
        <p:guide pos="907"/>
        <p:guide orient="horz" pos="113"/>
        <p:guide orient="horz" pos="3470"/>
        <p:guide orient="horz" pos="2994"/>
        <p:guide pos="1270"/>
        <p:guide pos="521"/>
        <p:guide orient="horz" pos="3946"/>
        <p:guide orient="horz" pos="1088"/>
        <p:guide orient="horz" pos="1565"/>
        <p:guide orient="horz" pos="2517"/>
        <p:guide orient="horz" pos="20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980" y="1060529"/>
            <a:ext cx="2447766" cy="2256061"/>
          </a:xfrm>
        </p:spPr>
        <p:txBody>
          <a:bodyPr anchor="b"/>
          <a:lstStyle>
            <a:lvl1pPr algn="ctr">
              <a:defRPr sz="1889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966" y="3403592"/>
            <a:ext cx="2159794" cy="1564542"/>
          </a:xfrm>
        </p:spPr>
        <p:txBody>
          <a:bodyPr/>
          <a:lstStyle>
            <a:lvl1pPr marL="0" indent="0" algn="ctr">
              <a:buNone/>
              <a:defRPr sz="756"/>
            </a:lvl1pPr>
            <a:lvl2pPr marL="143972" indent="0" algn="ctr">
              <a:buNone/>
              <a:defRPr sz="630"/>
            </a:lvl2pPr>
            <a:lvl3pPr marL="287945" indent="0" algn="ctr">
              <a:buNone/>
              <a:defRPr sz="567"/>
            </a:lvl3pPr>
            <a:lvl4pPr marL="431917" indent="0" algn="ctr">
              <a:buNone/>
              <a:defRPr sz="504"/>
            </a:lvl4pPr>
            <a:lvl5pPr marL="575889" indent="0" algn="ctr">
              <a:buNone/>
              <a:defRPr sz="504"/>
            </a:lvl5pPr>
            <a:lvl6pPr marL="719861" indent="0" algn="ctr">
              <a:buNone/>
              <a:defRPr sz="504"/>
            </a:lvl6pPr>
            <a:lvl7pPr marL="863834" indent="0" algn="ctr">
              <a:buNone/>
              <a:defRPr sz="504"/>
            </a:lvl7pPr>
            <a:lvl8pPr marL="1007806" indent="0" algn="ctr">
              <a:buNone/>
              <a:defRPr sz="504"/>
            </a:lvl8pPr>
            <a:lvl9pPr marL="1151778" indent="0" algn="ctr">
              <a:buNone/>
              <a:defRPr sz="504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0C470-CBEA-4477-97B8-97530BBE2C07}" type="datetimeFigureOut">
              <a:rPr lang="pt-BR" smtClean="0"/>
              <a:t>18/05/2017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3C2D-7628-4348-9308-31A4B44FD8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6368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0C470-CBEA-4477-97B8-97530BBE2C07}" type="datetimeFigureOut">
              <a:rPr lang="pt-BR" smtClean="0"/>
              <a:t>18/05/2017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3C2D-7628-4348-9308-31A4B44FD8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3679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0803" y="345009"/>
            <a:ext cx="620941" cy="5491649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7981" y="345009"/>
            <a:ext cx="1826826" cy="5491649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0C470-CBEA-4477-97B8-97530BBE2C07}" type="datetimeFigureOut">
              <a:rPr lang="pt-BR" smtClean="0"/>
              <a:t>18/05/2017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3C2D-7628-4348-9308-31A4B44FD8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3638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0C470-CBEA-4477-97B8-97530BBE2C07}" type="datetimeFigureOut">
              <a:rPr lang="pt-BR" smtClean="0"/>
              <a:t>18/05/2017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3C2D-7628-4348-9308-31A4B44FD8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2137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481" y="1615546"/>
            <a:ext cx="2483763" cy="2695572"/>
          </a:xfrm>
        </p:spPr>
        <p:txBody>
          <a:bodyPr anchor="b"/>
          <a:lstStyle>
            <a:lvl1pPr>
              <a:defRPr sz="1889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481" y="4336619"/>
            <a:ext cx="2483763" cy="1417538"/>
          </a:xfrm>
        </p:spPr>
        <p:txBody>
          <a:bodyPr/>
          <a:lstStyle>
            <a:lvl1pPr marL="0" indent="0">
              <a:buNone/>
              <a:defRPr sz="756">
                <a:solidFill>
                  <a:schemeClr val="tx1"/>
                </a:solidFill>
              </a:defRPr>
            </a:lvl1pPr>
            <a:lvl2pPr marL="1439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2pPr>
            <a:lvl3pPr marL="287945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3pPr>
            <a:lvl4pPr marL="431917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4pPr>
            <a:lvl5pPr marL="575889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5pPr>
            <a:lvl6pPr marL="719861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6pPr>
            <a:lvl7pPr marL="86383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7pPr>
            <a:lvl8pPr marL="1007806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8pPr>
            <a:lvl9pPr marL="1151778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0C470-CBEA-4477-97B8-97530BBE2C07}" type="datetimeFigureOut">
              <a:rPr lang="pt-BR" smtClean="0"/>
              <a:t>18/05/2017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3C2D-7628-4348-9308-31A4B44FD8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5551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981" y="1725046"/>
            <a:ext cx="1223883" cy="411161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7861" y="1725046"/>
            <a:ext cx="1223883" cy="411161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0C470-CBEA-4477-97B8-97530BBE2C07}" type="datetimeFigureOut">
              <a:rPr lang="pt-BR" smtClean="0"/>
              <a:t>18/05/2017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3C2D-7628-4348-9308-31A4B44FD8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1241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345011"/>
            <a:ext cx="2483763" cy="1252534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57" y="1588543"/>
            <a:ext cx="1218258" cy="778521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3972" indent="0">
              <a:buNone/>
              <a:defRPr sz="630" b="1"/>
            </a:lvl2pPr>
            <a:lvl3pPr marL="287945" indent="0">
              <a:buNone/>
              <a:defRPr sz="567" b="1"/>
            </a:lvl3pPr>
            <a:lvl4pPr marL="431917" indent="0">
              <a:buNone/>
              <a:defRPr sz="504" b="1"/>
            </a:lvl4pPr>
            <a:lvl5pPr marL="575889" indent="0">
              <a:buNone/>
              <a:defRPr sz="504" b="1"/>
            </a:lvl5pPr>
            <a:lvl6pPr marL="719861" indent="0">
              <a:buNone/>
              <a:defRPr sz="504" b="1"/>
            </a:lvl6pPr>
            <a:lvl7pPr marL="863834" indent="0">
              <a:buNone/>
              <a:defRPr sz="504" b="1"/>
            </a:lvl7pPr>
            <a:lvl8pPr marL="1007806" indent="0">
              <a:buNone/>
              <a:defRPr sz="504" b="1"/>
            </a:lvl8pPr>
            <a:lvl9pPr marL="1151778" indent="0">
              <a:buNone/>
              <a:defRPr sz="504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57" y="2367064"/>
            <a:ext cx="1218258" cy="3481594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7861" y="1588543"/>
            <a:ext cx="1224258" cy="778521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3972" indent="0">
              <a:buNone/>
              <a:defRPr sz="630" b="1"/>
            </a:lvl2pPr>
            <a:lvl3pPr marL="287945" indent="0">
              <a:buNone/>
              <a:defRPr sz="567" b="1"/>
            </a:lvl3pPr>
            <a:lvl4pPr marL="431917" indent="0">
              <a:buNone/>
              <a:defRPr sz="504" b="1"/>
            </a:lvl4pPr>
            <a:lvl5pPr marL="575889" indent="0">
              <a:buNone/>
              <a:defRPr sz="504" b="1"/>
            </a:lvl5pPr>
            <a:lvl6pPr marL="719861" indent="0">
              <a:buNone/>
              <a:defRPr sz="504" b="1"/>
            </a:lvl6pPr>
            <a:lvl7pPr marL="863834" indent="0">
              <a:buNone/>
              <a:defRPr sz="504" b="1"/>
            </a:lvl7pPr>
            <a:lvl8pPr marL="1007806" indent="0">
              <a:buNone/>
              <a:defRPr sz="504" b="1"/>
            </a:lvl8pPr>
            <a:lvl9pPr marL="1151778" indent="0">
              <a:buNone/>
              <a:defRPr sz="504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7861" y="2367064"/>
            <a:ext cx="1224258" cy="3481594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0C470-CBEA-4477-97B8-97530BBE2C07}" type="datetimeFigureOut">
              <a:rPr lang="pt-BR" smtClean="0"/>
              <a:t>18/05/2017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3C2D-7628-4348-9308-31A4B44FD8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1867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0C470-CBEA-4477-97B8-97530BBE2C07}" type="datetimeFigureOut">
              <a:rPr lang="pt-BR" smtClean="0"/>
              <a:t>18/05/2017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3C2D-7628-4348-9308-31A4B44FD8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1856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0C470-CBEA-4477-97B8-97530BBE2C07}" type="datetimeFigureOut">
              <a:rPr lang="pt-BR" smtClean="0"/>
              <a:t>18/05/2017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3C2D-7628-4348-9308-31A4B44FD8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4337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432012"/>
            <a:ext cx="928786" cy="1512041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258" y="933027"/>
            <a:ext cx="1457861" cy="4605124"/>
          </a:xfrm>
        </p:spPr>
        <p:txBody>
          <a:bodyPr/>
          <a:lstStyle>
            <a:lvl1pPr>
              <a:defRPr sz="1008"/>
            </a:lvl1pPr>
            <a:lvl2pPr>
              <a:defRPr sz="882"/>
            </a:lvl2pPr>
            <a:lvl3pPr>
              <a:defRPr sz="756"/>
            </a:lvl3pPr>
            <a:lvl4pPr>
              <a:defRPr sz="630"/>
            </a:lvl4pPr>
            <a:lvl5pPr>
              <a:defRPr sz="630"/>
            </a:lvl5pPr>
            <a:lvl6pPr>
              <a:defRPr sz="630"/>
            </a:lvl6pPr>
            <a:lvl7pPr>
              <a:defRPr sz="630"/>
            </a:lvl7pPr>
            <a:lvl8pPr>
              <a:defRPr sz="630"/>
            </a:lvl8pPr>
            <a:lvl9pPr>
              <a:defRPr sz="63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1944052"/>
            <a:ext cx="928786" cy="3601598"/>
          </a:xfrm>
        </p:spPr>
        <p:txBody>
          <a:bodyPr/>
          <a:lstStyle>
            <a:lvl1pPr marL="0" indent="0">
              <a:buNone/>
              <a:defRPr sz="504"/>
            </a:lvl1pPr>
            <a:lvl2pPr marL="143972" indent="0">
              <a:buNone/>
              <a:defRPr sz="441"/>
            </a:lvl2pPr>
            <a:lvl3pPr marL="287945" indent="0">
              <a:buNone/>
              <a:defRPr sz="378"/>
            </a:lvl3pPr>
            <a:lvl4pPr marL="431917" indent="0">
              <a:buNone/>
              <a:defRPr sz="315"/>
            </a:lvl4pPr>
            <a:lvl5pPr marL="575889" indent="0">
              <a:buNone/>
              <a:defRPr sz="315"/>
            </a:lvl5pPr>
            <a:lvl6pPr marL="719861" indent="0">
              <a:buNone/>
              <a:defRPr sz="315"/>
            </a:lvl6pPr>
            <a:lvl7pPr marL="863834" indent="0">
              <a:buNone/>
              <a:defRPr sz="315"/>
            </a:lvl7pPr>
            <a:lvl8pPr marL="1007806" indent="0">
              <a:buNone/>
              <a:defRPr sz="315"/>
            </a:lvl8pPr>
            <a:lvl9pPr marL="1151778" indent="0">
              <a:buNone/>
              <a:defRPr sz="315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0C470-CBEA-4477-97B8-97530BBE2C07}" type="datetimeFigureOut">
              <a:rPr lang="pt-BR" smtClean="0"/>
              <a:t>18/05/2017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3C2D-7628-4348-9308-31A4B44FD8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3450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432012"/>
            <a:ext cx="928786" cy="1512041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258" y="933027"/>
            <a:ext cx="1457861" cy="4605124"/>
          </a:xfrm>
        </p:spPr>
        <p:txBody>
          <a:bodyPr anchor="t"/>
          <a:lstStyle>
            <a:lvl1pPr marL="0" indent="0">
              <a:buNone/>
              <a:defRPr sz="1008"/>
            </a:lvl1pPr>
            <a:lvl2pPr marL="143972" indent="0">
              <a:buNone/>
              <a:defRPr sz="882"/>
            </a:lvl2pPr>
            <a:lvl3pPr marL="287945" indent="0">
              <a:buNone/>
              <a:defRPr sz="756"/>
            </a:lvl3pPr>
            <a:lvl4pPr marL="431917" indent="0">
              <a:buNone/>
              <a:defRPr sz="630"/>
            </a:lvl4pPr>
            <a:lvl5pPr marL="575889" indent="0">
              <a:buNone/>
              <a:defRPr sz="630"/>
            </a:lvl5pPr>
            <a:lvl6pPr marL="719861" indent="0">
              <a:buNone/>
              <a:defRPr sz="630"/>
            </a:lvl6pPr>
            <a:lvl7pPr marL="863834" indent="0">
              <a:buNone/>
              <a:defRPr sz="630"/>
            </a:lvl7pPr>
            <a:lvl8pPr marL="1007806" indent="0">
              <a:buNone/>
              <a:defRPr sz="630"/>
            </a:lvl8pPr>
            <a:lvl9pPr marL="1151778" indent="0">
              <a:buNone/>
              <a:defRPr sz="63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1944052"/>
            <a:ext cx="928786" cy="3601598"/>
          </a:xfrm>
        </p:spPr>
        <p:txBody>
          <a:bodyPr/>
          <a:lstStyle>
            <a:lvl1pPr marL="0" indent="0">
              <a:buNone/>
              <a:defRPr sz="504"/>
            </a:lvl1pPr>
            <a:lvl2pPr marL="143972" indent="0">
              <a:buNone/>
              <a:defRPr sz="441"/>
            </a:lvl2pPr>
            <a:lvl3pPr marL="287945" indent="0">
              <a:buNone/>
              <a:defRPr sz="378"/>
            </a:lvl3pPr>
            <a:lvl4pPr marL="431917" indent="0">
              <a:buNone/>
              <a:defRPr sz="315"/>
            </a:lvl4pPr>
            <a:lvl5pPr marL="575889" indent="0">
              <a:buNone/>
              <a:defRPr sz="315"/>
            </a:lvl5pPr>
            <a:lvl6pPr marL="719861" indent="0">
              <a:buNone/>
              <a:defRPr sz="315"/>
            </a:lvl6pPr>
            <a:lvl7pPr marL="863834" indent="0">
              <a:buNone/>
              <a:defRPr sz="315"/>
            </a:lvl7pPr>
            <a:lvl8pPr marL="1007806" indent="0">
              <a:buNone/>
              <a:defRPr sz="315"/>
            </a:lvl8pPr>
            <a:lvl9pPr marL="1151778" indent="0">
              <a:buNone/>
              <a:defRPr sz="315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0C470-CBEA-4477-97B8-97530BBE2C07}" type="datetimeFigureOut">
              <a:rPr lang="pt-BR" smtClean="0"/>
              <a:t>18/05/2017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3C2D-7628-4348-9308-31A4B44FD8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994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981" y="345011"/>
            <a:ext cx="2483763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981" y="1725046"/>
            <a:ext cx="2483763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7981" y="6006164"/>
            <a:ext cx="647938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0C470-CBEA-4477-97B8-97530BBE2C07}" type="datetimeFigureOut">
              <a:rPr lang="pt-BR" smtClean="0"/>
              <a:t>18/05/2017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3909" y="6006164"/>
            <a:ext cx="971907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3806" y="6006164"/>
            <a:ext cx="647938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83C2D-7628-4348-9308-31A4B44FD8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6648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87945" rtl="0" eaLnBrk="1" latinLnBrk="0" hangingPunct="1">
        <a:lnSpc>
          <a:spcPct val="90000"/>
        </a:lnSpc>
        <a:spcBef>
          <a:spcPct val="0"/>
        </a:spcBef>
        <a:buNone/>
        <a:defRPr sz="13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986" indent="-71986" algn="l" defTabSz="287945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1pPr>
      <a:lvl2pPr marL="215958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59931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503903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647875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91848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935820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79792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223764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1pPr>
      <a:lvl2pPr marL="143972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87945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3pPr>
      <a:lvl4pPr marL="431917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575889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19861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863834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07806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151778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tângulo 101"/>
          <p:cNvSpPr/>
          <p:nvPr/>
        </p:nvSpPr>
        <p:spPr>
          <a:xfrm>
            <a:off x="-4656138" y="-188913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2" name="Semicírculos 141"/>
          <p:cNvSpPr/>
          <p:nvPr/>
        </p:nvSpPr>
        <p:spPr>
          <a:xfrm rot="5400000" flipV="1">
            <a:off x="-3290172" y="1464218"/>
            <a:ext cx="1550658" cy="1447442"/>
          </a:xfrm>
          <a:prstGeom prst="blockArc">
            <a:avLst>
              <a:gd name="adj1" fmla="val 10943223"/>
              <a:gd name="adj2" fmla="val 21498503"/>
              <a:gd name="adj3" fmla="val 11655"/>
            </a:avLst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4" name="Semicírculos 83"/>
          <p:cNvSpPr/>
          <p:nvPr/>
        </p:nvSpPr>
        <p:spPr>
          <a:xfrm rot="5400000">
            <a:off x="-4615960" y="1433607"/>
            <a:ext cx="1552573" cy="1510579"/>
          </a:xfrm>
          <a:prstGeom prst="blockArc">
            <a:avLst>
              <a:gd name="adj1" fmla="val 10943223"/>
              <a:gd name="adj2" fmla="val 21498503"/>
              <a:gd name="adj3" fmla="val 11655"/>
            </a:avLst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-1622651" y="43316"/>
            <a:ext cx="8824686" cy="63282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-4433246" y="4626780"/>
            <a:ext cx="92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Distância</a:t>
            </a:r>
          </a:p>
        </p:txBody>
      </p:sp>
      <p:sp>
        <p:nvSpPr>
          <p:cNvPr id="6" name="Retângulo 5"/>
          <p:cNvSpPr/>
          <p:nvPr/>
        </p:nvSpPr>
        <p:spPr>
          <a:xfrm>
            <a:off x="-4436640" y="4183776"/>
            <a:ext cx="10612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Velocidade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-4436640" y="508449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Bateria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-4450518" y="5520602"/>
            <a:ext cx="1187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Temperatura</a:t>
            </a:r>
          </a:p>
        </p:txBody>
      </p:sp>
      <p:sp>
        <p:nvSpPr>
          <p:cNvPr id="10" name="Retângulo 9"/>
          <p:cNvSpPr/>
          <p:nvPr/>
        </p:nvSpPr>
        <p:spPr>
          <a:xfrm>
            <a:off x="-4455960" y="3193780"/>
            <a:ext cx="1050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Iluminação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-4435950" y="5999236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Sinal</a:t>
            </a:r>
          </a:p>
        </p:txBody>
      </p:sp>
      <p:sp>
        <p:nvSpPr>
          <p:cNvPr id="14" name="Elipse 13"/>
          <p:cNvSpPr/>
          <p:nvPr/>
        </p:nvSpPr>
        <p:spPr>
          <a:xfrm>
            <a:off x="-4540144" y="1579527"/>
            <a:ext cx="1257300" cy="1204913"/>
          </a:xfrm>
          <a:prstGeom prst="ellipse">
            <a:avLst/>
          </a:prstGeom>
          <a:gradFill flip="none" rotWithShape="1">
            <a:gsLst>
              <a:gs pos="84000">
                <a:srgbClr val="BACDDE"/>
              </a:gs>
              <a:gs pos="20000">
                <a:schemeClr val="accent1">
                  <a:lumMod val="60000"/>
                  <a:lumOff val="40000"/>
                </a:schemeClr>
              </a:gs>
              <a:gs pos="7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7" name="Elipse 16"/>
          <p:cNvSpPr/>
          <p:nvPr/>
        </p:nvSpPr>
        <p:spPr>
          <a:xfrm>
            <a:off x="-3079448" y="1579527"/>
            <a:ext cx="1257300" cy="1204913"/>
          </a:xfrm>
          <a:prstGeom prst="ellipse">
            <a:avLst/>
          </a:prstGeom>
          <a:gradFill flip="none" rotWithShape="1">
            <a:gsLst>
              <a:gs pos="84000">
                <a:srgbClr val="BACDDE"/>
              </a:gs>
              <a:gs pos="20000">
                <a:schemeClr val="accent1">
                  <a:lumMod val="60000"/>
                  <a:lumOff val="40000"/>
                </a:schemeClr>
              </a:gs>
              <a:gs pos="7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22" name="Conector reto 21"/>
          <p:cNvCxnSpPr>
            <a:stCxn id="14" idx="4"/>
            <a:endCxn id="14" idx="0"/>
          </p:cNvCxnSpPr>
          <p:nvPr/>
        </p:nvCxnSpPr>
        <p:spPr>
          <a:xfrm flipV="1">
            <a:off x="-3911494" y="1579527"/>
            <a:ext cx="0" cy="12049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9" name="Grupo 1038"/>
          <p:cNvGrpSpPr/>
          <p:nvPr/>
        </p:nvGrpSpPr>
        <p:grpSpPr>
          <a:xfrm rot="2519862">
            <a:off x="-3877461" y="2105145"/>
            <a:ext cx="692135" cy="356600"/>
            <a:chOff x="936740" y="2750541"/>
            <a:chExt cx="692135" cy="356600"/>
          </a:xfrm>
        </p:grpSpPr>
        <p:cxnSp>
          <p:nvCxnSpPr>
            <p:cNvPr id="57" name="Conector reto 56"/>
            <p:cNvCxnSpPr/>
            <p:nvPr/>
          </p:nvCxnSpPr>
          <p:spPr>
            <a:xfrm flipV="1">
              <a:off x="944582" y="2750541"/>
              <a:ext cx="594386" cy="3532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to 57"/>
            <p:cNvCxnSpPr/>
            <p:nvPr/>
          </p:nvCxnSpPr>
          <p:spPr>
            <a:xfrm flipV="1">
              <a:off x="936740" y="2983717"/>
              <a:ext cx="692135" cy="1234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to 58"/>
            <p:cNvCxnSpPr/>
            <p:nvPr/>
          </p:nvCxnSpPr>
          <p:spPr>
            <a:xfrm flipV="1">
              <a:off x="939259" y="2862437"/>
              <a:ext cx="656709" cy="2417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43" name="Conector reto 1042"/>
          <p:cNvCxnSpPr/>
          <p:nvPr/>
        </p:nvCxnSpPr>
        <p:spPr>
          <a:xfrm>
            <a:off x="-3407070" y="1702356"/>
            <a:ext cx="45723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/>
          <p:cNvCxnSpPr/>
          <p:nvPr/>
        </p:nvCxnSpPr>
        <p:spPr>
          <a:xfrm>
            <a:off x="-3404689" y="2661607"/>
            <a:ext cx="45723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Conector reto 1050"/>
          <p:cNvCxnSpPr>
            <a:stCxn id="17" idx="0"/>
            <a:endCxn id="17" idx="4"/>
          </p:cNvCxnSpPr>
          <p:nvPr/>
        </p:nvCxnSpPr>
        <p:spPr>
          <a:xfrm>
            <a:off x="-2450798" y="1579527"/>
            <a:ext cx="0" cy="12049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Conector reto 1052"/>
          <p:cNvCxnSpPr>
            <a:stCxn id="17" idx="5"/>
          </p:cNvCxnSpPr>
          <p:nvPr/>
        </p:nvCxnSpPr>
        <p:spPr>
          <a:xfrm flipH="1" flipV="1">
            <a:off x="-2949832" y="1702358"/>
            <a:ext cx="943557" cy="9056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Conector reto 1054"/>
          <p:cNvCxnSpPr/>
          <p:nvPr/>
        </p:nvCxnSpPr>
        <p:spPr>
          <a:xfrm flipH="1">
            <a:off x="-2946134" y="1759155"/>
            <a:ext cx="936684" cy="8995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aixaDeTexto 108"/>
          <p:cNvSpPr txBox="1"/>
          <p:nvPr/>
        </p:nvSpPr>
        <p:spPr>
          <a:xfrm>
            <a:off x="-3356538" y="1532963"/>
            <a:ext cx="3464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/>
              <a:t>45</a:t>
            </a:r>
            <a:endParaRPr lang="pt-BR" sz="1000" dirty="0"/>
          </a:p>
        </p:txBody>
      </p:sp>
      <p:sp>
        <p:nvSpPr>
          <p:cNvPr id="110" name="CaixaDeTexto 109"/>
          <p:cNvSpPr txBox="1"/>
          <p:nvPr/>
        </p:nvSpPr>
        <p:spPr>
          <a:xfrm>
            <a:off x="-3356300" y="1659289"/>
            <a:ext cx="3501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/>
              <a:t>30</a:t>
            </a:r>
            <a:endParaRPr lang="pt-BR" sz="1000" dirty="0"/>
          </a:p>
        </p:txBody>
      </p:sp>
      <p:sp>
        <p:nvSpPr>
          <p:cNvPr id="117" name="CaixaDeTexto 116"/>
          <p:cNvSpPr txBox="1"/>
          <p:nvPr/>
        </p:nvSpPr>
        <p:spPr>
          <a:xfrm>
            <a:off x="-3355729" y="2373060"/>
            <a:ext cx="3423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/>
              <a:t>20</a:t>
            </a:r>
            <a:endParaRPr lang="pt-BR" sz="1000" dirty="0"/>
          </a:p>
        </p:txBody>
      </p:sp>
      <p:sp>
        <p:nvSpPr>
          <p:cNvPr id="118" name="CaixaDeTexto 117"/>
          <p:cNvSpPr txBox="1"/>
          <p:nvPr/>
        </p:nvSpPr>
        <p:spPr>
          <a:xfrm>
            <a:off x="-3360660" y="2482994"/>
            <a:ext cx="3501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/>
              <a:t>30</a:t>
            </a:r>
            <a:endParaRPr lang="pt-BR" sz="1000" dirty="0"/>
          </a:p>
        </p:txBody>
      </p:sp>
      <p:sp>
        <p:nvSpPr>
          <p:cNvPr id="119" name="CaixaDeTexto 118"/>
          <p:cNvSpPr txBox="1"/>
          <p:nvPr/>
        </p:nvSpPr>
        <p:spPr>
          <a:xfrm>
            <a:off x="-3363186" y="2594508"/>
            <a:ext cx="3464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/>
              <a:t>45</a:t>
            </a:r>
            <a:endParaRPr lang="pt-BR" sz="1000" dirty="0"/>
          </a:p>
        </p:txBody>
      </p:sp>
      <p:sp>
        <p:nvSpPr>
          <p:cNvPr id="123" name="Elipse 122"/>
          <p:cNvSpPr/>
          <p:nvPr/>
        </p:nvSpPr>
        <p:spPr>
          <a:xfrm>
            <a:off x="-3079448" y="114355"/>
            <a:ext cx="1257300" cy="1204913"/>
          </a:xfrm>
          <a:prstGeom prst="ellipse">
            <a:avLst/>
          </a:prstGeom>
          <a:gradFill flip="none" rotWithShape="1">
            <a:gsLst>
              <a:gs pos="84000">
                <a:srgbClr val="BACDDE"/>
              </a:gs>
              <a:gs pos="20000">
                <a:schemeClr val="accent1">
                  <a:lumMod val="60000"/>
                  <a:lumOff val="40000"/>
                </a:schemeClr>
              </a:gs>
              <a:gs pos="7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124" name="Conector reto 123"/>
          <p:cNvCxnSpPr>
            <a:stCxn id="123" idx="0"/>
            <a:endCxn id="123" idx="4"/>
          </p:cNvCxnSpPr>
          <p:nvPr/>
        </p:nvCxnSpPr>
        <p:spPr>
          <a:xfrm>
            <a:off x="-2450798" y="114355"/>
            <a:ext cx="0" cy="12049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riângulo isósceles 74"/>
          <p:cNvSpPr/>
          <p:nvPr/>
        </p:nvSpPr>
        <p:spPr>
          <a:xfrm rot="5400000" flipH="1">
            <a:off x="-2578758" y="185439"/>
            <a:ext cx="235929" cy="16459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Retângulo de cantos arredondados 84"/>
          <p:cNvSpPr/>
          <p:nvPr/>
        </p:nvSpPr>
        <p:spPr>
          <a:xfrm>
            <a:off x="-4017675" y="3670465"/>
            <a:ext cx="1678278" cy="19057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5" name="Retângulo de cantos arredondados 144"/>
          <p:cNvSpPr/>
          <p:nvPr/>
        </p:nvSpPr>
        <p:spPr>
          <a:xfrm>
            <a:off x="-2967071" y="4627127"/>
            <a:ext cx="713210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6" name="Retângulo de cantos arredondados 145"/>
          <p:cNvSpPr/>
          <p:nvPr/>
        </p:nvSpPr>
        <p:spPr>
          <a:xfrm>
            <a:off x="-2973421" y="5078845"/>
            <a:ext cx="71101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7" name="Retângulo de cantos arredondados 146"/>
          <p:cNvSpPr/>
          <p:nvPr/>
        </p:nvSpPr>
        <p:spPr>
          <a:xfrm>
            <a:off x="-2967071" y="5528181"/>
            <a:ext cx="713210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0" name="CaixaDeTexto 149"/>
          <p:cNvSpPr txBox="1"/>
          <p:nvPr/>
        </p:nvSpPr>
        <p:spPr>
          <a:xfrm>
            <a:off x="-2235892" y="4627129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m</a:t>
            </a:r>
          </a:p>
        </p:txBody>
      </p:sp>
      <p:sp>
        <p:nvSpPr>
          <p:cNvPr id="151" name="CaixaDeTexto 150"/>
          <p:cNvSpPr txBox="1"/>
          <p:nvPr/>
        </p:nvSpPr>
        <p:spPr>
          <a:xfrm>
            <a:off x="-2253861" y="5528183"/>
            <a:ext cx="381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aseline="30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52" name="Retângulo de cantos arredondados 151"/>
          <p:cNvSpPr/>
          <p:nvPr/>
        </p:nvSpPr>
        <p:spPr>
          <a:xfrm>
            <a:off x="-2866839" y="5082848"/>
            <a:ext cx="71101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3" name="Retângulo de cantos arredondados 152"/>
          <p:cNvSpPr/>
          <p:nvPr/>
        </p:nvSpPr>
        <p:spPr>
          <a:xfrm>
            <a:off x="-2750495" y="5082848"/>
            <a:ext cx="71101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4" name="Retângulo de cantos arredondados 153"/>
          <p:cNvSpPr/>
          <p:nvPr/>
        </p:nvSpPr>
        <p:spPr>
          <a:xfrm>
            <a:off x="-2633496" y="5089163"/>
            <a:ext cx="71101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5" name="Retângulo de cantos arredondados 154"/>
          <p:cNvSpPr/>
          <p:nvPr/>
        </p:nvSpPr>
        <p:spPr>
          <a:xfrm>
            <a:off x="-2523918" y="5089163"/>
            <a:ext cx="71101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6" name="Retângulo de cantos arredondados 155"/>
          <p:cNvSpPr/>
          <p:nvPr/>
        </p:nvSpPr>
        <p:spPr>
          <a:xfrm>
            <a:off x="-2409618" y="5089163"/>
            <a:ext cx="71101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7" name="Retângulo de cantos arredondados 156"/>
          <p:cNvSpPr/>
          <p:nvPr/>
        </p:nvSpPr>
        <p:spPr>
          <a:xfrm>
            <a:off x="-2967071" y="5980545"/>
            <a:ext cx="71101" cy="369332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8" name="Retângulo de cantos arredondados 157"/>
          <p:cNvSpPr/>
          <p:nvPr/>
        </p:nvSpPr>
        <p:spPr>
          <a:xfrm>
            <a:off x="-2847789" y="6028998"/>
            <a:ext cx="71101" cy="32400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9" name="Retângulo de cantos arredondados 158"/>
          <p:cNvSpPr/>
          <p:nvPr/>
        </p:nvSpPr>
        <p:spPr>
          <a:xfrm>
            <a:off x="-2712395" y="6067098"/>
            <a:ext cx="71101" cy="28800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0" name="Retângulo de cantos arredondados 159"/>
          <p:cNvSpPr/>
          <p:nvPr/>
        </p:nvSpPr>
        <p:spPr>
          <a:xfrm>
            <a:off x="-2582696" y="6525851"/>
            <a:ext cx="71101" cy="21600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1" name="Retângulo de cantos arredondados 160"/>
          <p:cNvSpPr/>
          <p:nvPr/>
        </p:nvSpPr>
        <p:spPr>
          <a:xfrm>
            <a:off x="-2460419" y="6588125"/>
            <a:ext cx="72000" cy="14400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2" name="Retângulo de cantos arredondados 161"/>
          <p:cNvSpPr/>
          <p:nvPr/>
        </p:nvSpPr>
        <p:spPr>
          <a:xfrm>
            <a:off x="-2333418" y="6626225"/>
            <a:ext cx="72000" cy="10800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9" name="Retângulo de cantos arredondados 168"/>
          <p:cNvSpPr/>
          <p:nvPr/>
        </p:nvSpPr>
        <p:spPr>
          <a:xfrm>
            <a:off x="-2295318" y="5095513"/>
            <a:ext cx="71101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8" name="Elipse 87"/>
          <p:cNvSpPr/>
          <p:nvPr/>
        </p:nvSpPr>
        <p:spPr>
          <a:xfrm>
            <a:off x="-3255739" y="3612528"/>
            <a:ext cx="90377" cy="272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30" name="Conector reto 1029"/>
          <p:cNvCxnSpPr/>
          <p:nvPr/>
        </p:nvCxnSpPr>
        <p:spPr>
          <a:xfrm rot="20996361" flipV="1">
            <a:off x="-3962135" y="1754502"/>
            <a:ext cx="594386" cy="3532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Elipse 95"/>
          <p:cNvSpPr/>
          <p:nvPr/>
        </p:nvSpPr>
        <p:spPr>
          <a:xfrm>
            <a:off x="-4436640" y="3615895"/>
            <a:ext cx="292929" cy="31730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00"/>
              </a:solidFill>
            </a:endParaRPr>
          </a:p>
        </p:txBody>
      </p:sp>
      <p:sp>
        <p:nvSpPr>
          <p:cNvPr id="179" name="Elipse 178"/>
          <p:cNvSpPr/>
          <p:nvPr/>
        </p:nvSpPr>
        <p:spPr>
          <a:xfrm>
            <a:off x="-2241081" y="3599187"/>
            <a:ext cx="328238" cy="328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7" name="Seta para cima 96"/>
          <p:cNvSpPr/>
          <p:nvPr/>
        </p:nvSpPr>
        <p:spPr>
          <a:xfrm>
            <a:off x="-4074630" y="28242"/>
            <a:ext cx="351527" cy="49502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1" name="Seta para cima 180"/>
          <p:cNvSpPr/>
          <p:nvPr/>
        </p:nvSpPr>
        <p:spPr>
          <a:xfrm rot="5400000">
            <a:off x="-3666303" y="436834"/>
            <a:ext cx="351527" cy="46512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2" name="Seta para cima 181"/>
          <p:cNvSpPr/>
          <p:nvPr/>
        </p:nvSpPr>
        <p:spPr>
          <a:xfrm rot="5400000" flipV="1">
            <a:off x="-4495069" y="433982"/>
            <a:ext cx="351527" cy="48935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3" name="Seta para cima 182"/>
          <p:cNvSpPr/>
          <p:nvPr/>
        </p:nvSpPr>
        <p:spPr>
          <a:xfrm flipV="1">
            <a:off x="-4074631" y="830383"/>
            <a:ext cx="351527" cy="46879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7" name="CaixaDeTexto 186"/>
          <p:cNvSpPr txBox="1"/>
          <p:nvPr/>
        </p:nvSpPr>
        <p:spPr>
          <a:xfrm>
            <a:off x="-2495495" y="2903013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graus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Retângulo de cantos arredondados 190"/>
          <p:cNvSpPr/>
          <p:nvPr/>
        </p:nvSpPr>
        <p:spPr>
          <a:xfrm>
            <a:off x="-2813183" y="2960874"/>
            <a:ext cx="373562" cy="2192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2" name="CaixaDeTexto 191"/>
          <p:cNvSpPr txBox="1"/>
          <p:nvPr/>
        </p:nvSpPr>
        <p:spPr>
          <a:xfrm>
            <a:off x="-3983134" y="2903522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graus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3" name="Retângulo de cantos arredondados 192"/>
          <p:cNvSpPr/>
          <p:nvPr/>
        </p:nvSpPr>
        <p:spPr>
          <a:xfrm>
            <a:off x="-4300822" y="2961383"/>
            <a:ext cx="373562" cy="2192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9" name="Elipse 98"/>
          <p:cNvSpPr/>
          <p:nvPr/>
        </p:nvSpPr>
        <p:spPr>
          <a:xfrm>
            <a:off x="-4631812" y="2608243"/>
            <a:ext cx="268430" cy="275251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5" name="Elipse 194"/>
          <p:cNvSpPr/>
          <p:nvPr/>
        </p:nvSpPr>
        <p:spPr>
          <a:xfrm>
            <a:off x="-1993107" y="2590081"/>
            <a:ext cx="268430" cy="275251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6" name="CaixaDeTexto 195"/>
          <p:cNvSpPr txBox="1"/>
          <p:nvPr/>
        </p:nvSpPr>
        <p:spPr>
          <a:xfrm>
            <a:off x="-4438582" y="2702394"/>
            <a:ext cx="4619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Máx.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7" name="CaixaDeTexto 196"/>
          <p:cNvSpPr txBox="1"/>
          <p:nvPr/>
        </p:nvSpPr>
        <p:spPr>
          <a:xfrm>
            <a:off x="-2341723" y="2701460"/>
            <a:ext cx="4619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Máx.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8" name="Retângulo de cantos arredondados 197"/>
          <p:cNvSpPr/>
          <p:nvPr/>
        </p:nvSpPr>
        <p:spPr>
          <a:xfrm>
            <a:off x="-2959098" y="4139114"/>
            <a:ext cx="713210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9" name="CaixaDeTexto 198"/>
          <p:cNvSpPr txBox="1"/>
          <p:nvPr/>
        </p:nvSpPr>
        <p:spPr>
          <a:xfrm>
            <a:off x="-2220299" y="4139116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m/s</a:t>
            </a:r>
            <a:endParaRPr lang="pt-BR" dirty="0"/>
          </a:p>
        </p:txBody>
      </p:sp>
      <p:sp>
        <p:nvSpPr>
          <p:cNvPr id="120" name="Retângulo 119"/>
          <p:cNvSpPr/>
          <p:nvPr/>
        </p:nvSpPr>
        <p:spPr>
          <a:xfrm>
            <a:off x="-2863029" y="727488"/>
            <a:ext cx="838339" cy="2653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1" name="Elipse 120"/>
          <p:cNvSpPr/>
          <p:nvPr/>
        </p:nvSpPr>
        <p:spPr>
          <a:xfrm>
            <a:off x="-2931704" y="830381"/>
            <a:ext cx="311902" cy="308214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7" name="Conector reto 76"/>
          <p:cNvCxnSpPr/>
          <p:nvPr/>
        </p:nvCxnSpPr>
        <p:spPr>
          <a:xfrm>
            <a:off x="-2629327" y="-114851"/>
            <a:ext cx="4195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de seta reta 78"/>
          <p:cNvCxnSpPr/>
          <p:nvPr/>
        </p:nvCxnSpPr>
        <p:spPr>
          <a:xfrm>
            <a:off x="-2450929" y="283342"/>
            <a:ext cx="7070" cy="4365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tângulo de cantos arredondados 81"/>
          <p:cNvSpPr/>
          <p:nvPr/>
        </p:nvSpPr>
        <p:spPr>
          <a:xfrm>
            <a:off x="-2391105" y="385703"/>
            <a:ext cx="276555" cy="18585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CaixaDeTexto 82"/>
          <p:cNvSpPr txBox="1"/>
          <p:nvPr/>
        </p:nvSpPr>
        <p:spPr>
          <a:xfrm>
            <a:off x="-2172852" y="389742"/>
            <a:ext cx="373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cm</a:t>
            </a:r>
            <a:endParaRPr lang="pt-BR" sz="1200" dirty="0"/>
          </a:p>
        </p:txBody>
      </p:sp>
      <p:sp>
        <p:nvSpPr>
          <p:cNvPr id="184" name="Elipse 183"/>
          <p:cNvSpPr/>
          <p:nvPr/>
        </p:nvSpPr>
        <p:spPr>
          <a:xfrm>
            <a:off x="-2283941" y="830381"/>
            <a:ext cx="311902" cy="308214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6" name="Conector reto 25"/>
          <p:cNvCxnSpPr>
            <a:stCxn id="14" idx="1"/>
          </p:cNvCxnSpPr>
          <p:nvPr/>
        </p:nvCxnSpPr>
        <p:spPr>
          <a:xfrm>
            <a:off x="-4356017" y="1755982"/>
            <a:ext cx="948947" cy="9056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/>
          <p:cNvSpPr/>
          <p:nvPr/>
        </p:nvSpPr>
        <p:spPr>
          <a:xfrm>
            <a:off x="-2949832" y="1893621"/>
            <a:ext cx="990986" cy="33575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Elipse 1"/>
          <p:cNvSpPr/>
          <p:nvPr/>
        </p:nvSpPr>
        <p:spPr>
          <a:xfrm>
            <a:off x="-3002814" y="1988801"/>
            <a:ext cx="373487" cy="386367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/>
          <p:cNvSpPr/>
          <p:nvPr/>
        </p:nvSpPr>
        <p:spPr>
          <a:xfrm>
            <a:off x="-2295855" y="1988802"/>
            <a:ext cx="373487" cy="386367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45" name="Conector reto 1044"/>
          <p:cNvCxnSpPr/>
          <p:nvPr/>
        </p:nvCxnSpPr>
        <p:spPr>
          <a:xfrm>
            <a:off x="-3308281" y="1827129"/>
            <a:ext cx="270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Conector reto 1046"/>
          <p:cNvCxnSpPr/>
          <p:nvPr/>
        </p:nvCxnSpPr>
        <p:spPr>
          <a:xfrm>
            <a:off x="-3244931" y="1939025"/>
            <a:ext cx="1493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Conector reto 1048"/>
          <p:cNvCxnSpPr/>
          <p:nvPr/>
        </p:nvCxnSpPr>
        <p:spPr>
          <a:xfrm>
            <a:off x="-3212196" y="2059921"/>
            <a:ext cx="9037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to 71"/>
          <p:cNvCxnSpPr/>
          <p:nvPr/>
        </p:nvCxnSpPr>
        <p:spPr>
          <a:xfrm>
            <a:off x="-3309075" y="2555791"/>
            <a:ext cx="270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/>
          <p:cNvCxnSpPr/>
          <p:nvPr/>
        </p:nvCxnSpPr>
        <p:spPr>
          <a:xfrm>
            <a:off x="-3246558" y="2443850"/>
            <a:ext cx="1493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to 73"/>
          <p:cNvCxnSpPr/>
          <p:nvPr/>
        </p:nvCxnSpPr>
        <p:spPr>
          <a:xfrm>
            <a:off x="-3216706" y="2323299"/>
            <a:ext cx="9037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>
            <a:off x="-3036252" y="1825188"/>
            <a:ext cx="581913" cy="35925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/>
          <p:cNvCxnSpPr/>
          <p:nvPr/>
        </p:nvCxnSpPr>
        <p:spPr>
          <a:xfrm>
            <a:off x="-3099288" y="1940218"/>
            <a:ext cx="644949" cy="2383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/>
          <p:cNvCxnSpPr/>
          <p:nvPr/>
        </p:nvCxnSpPr>
        <p:spPr>
          <a:xfrm flipH="1" flipV="1">
            <a:off x="-3126329" y="2059151"/>
            <a:ext cx="675090" cy="1196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/>
          <p:cNvCxnSpPr/>
          <p:nvPr/>
        </p:nvCxnSpPr>
        <p:spPr>
          <a:xfrm flipV="1">
            <a:off x="-3128169" y="2185077"/>
            <a:ext cx="673830" cy="1417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to 62"/>
          <p:cNvCxnSpPr/>
          <p:nvPr/>
        </p:nvCxnSpPr>
        <p:spPr>
          <a:xfrm flipV="1">
            <a:off x="-3039909" y="2187223"/>
            <a:ext cx="582073" cy="368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/>
          <p:cNvCxnSpPr/>
          <p:nvPr/>
        </p:nvCxnSpPr>
        <p:spPr>
          <a:xfrm flipV="1">
            <a:off x="-3104315" y="2194160"/>
            <a:ext cx="643521" cy="2529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endCxn id="14" idx="6"/>
          </p:cNvCxnSpPr>
          <p:nvPr/>
        </p:nvCxnSpPr>
        <p:spPr>
          <a:xfrm>
            <a:off x="-4541058" y="2181983"/>
            <a:ext cx="125821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>
            <a:off x="-3077446" y="2181983"/>
            <a:ext cx="125821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ixaDeTexto 69"/>
          <p:cNvSpPr txBox="1"/>
          <p:nvPr/>
        </p:nvSpPr>
        <p:spPr>
          <a:xfrm>
            <a:off x="-3246413" y="2057747"/>
            <a:ext cx="1294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/>
              <a:t>0</a:t>
            </a:r>
            <a:endParaRPr lang="pt-BR" sz="1000" dirty="0"/>
          </a:p>
        </p:txBody>
      </p:sp>
      <p:sp>
        <p:nvSpPr>
          <p:cNvPr id="114" name="CaixaDeTexto 113"/>
          <p:cNvSpPr txBox="1"/>
          <p:nvPr/>
        </p:nvSpPr>
        <p:spPr>
          <a:xfrm>
            <a:off x="-3355523" y="1768377"/>
            <a:ext cx="3423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/>
              <a:t>20</a:t>
            </a:r>
            <a:endParaRPr lang="pt-BR" sz="1000" dirty="0"/>
          </a:p>
        </p:txBody>
      </p:sp>
      <p:sp>
        <p:nvSpPr>
          <p:cNvPr id="115" name="CaixaDeTexto 114"/>
          <p:cNvSpPr txBox="1"/>
          <p:nvPr/>
        </p:nvSpPr>
        <p:spPr>
          <a:xfrm>
            <a:off x="-3373658" y="1884503"/>
            <a:ext cx="373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/>
              <a:t>10</a:t>
            </a:r>
            <a:endParaRPr lang="pt-BR" sz="1000" dirty="0"/>
          </a:p>
        </p:txBody>
      </p:sp>
      <p:sp>
        <p:nvSpPr>
          <p:cNvPr id="116" name="CaixaDeTexto 115"/>
          <p:cNvSpPr txBox="1"/>
          <p:nvPr/>
        </p:nvSpPr>
        <p:spPr>
          <a:xfrm>
            <a:off x="-3374350" y="2256978"/>
            <a:ext cx="373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/>
              <a:t>10</a:t>
            </a:r>
            <a:endParaRPr lang="pt-BR" sz="1000" dirty="0"/>
          </a:p>
        </p:txBody>
      </p:sp>
      <p:cxnSp>
        <p:nvCxnSpPr>
          <p:cNvPr id="1032" name="Conector reto 1031"/>
          <p:cNvCxnSpPr/>
          <p:nvPr/>
        </p:nvCxnSpPr>
        <p:spPr>
          <a:xfrm rot="20996361" flipV="1">
            <a:off x="-3935661" y="1997737"/>
            <a:ext cx="692135" cy="1234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/>
          <p:cNvCxnSpPr/>
          <p:nvPr/>
        </p:nvCxnSpPr>
        <p:spPr>
          <a:xfrm rot="20996361" flipV="1">
            <a:off x="-3943756" y="1880068"/>
            <a:ext cx="656709" cy="2417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/>
          <p:cNvSpPr/>
          <p:nvPr/>
        </p:nvSpPr>
        <p:spPr>
          <a:xfrm>
            <a:off x="-4220463" y="1891239"/>
            <a:ext cx="629334" cy="33813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Retângulo de cantos arredondados 2"/>
          <p:cNvSpPr/>
          <p:nvPr/>
        </p:nvSpPr>
        <p:spPr>
          <a:xfrm>
            <a:off x="-3547031" y="1986419"/>
            <a:ext cx="118540" cy="386367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-4370922" y="1986419"/>
            <a:ext cx="118540" cy="386367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296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Retângulo de cantos arredondados 145"/>
          <p:cNvSpPr>
            <a:spLocks/>
          </p:cNvSpPr>
          <p:nvPr/>
        </p:nvSpPr>
        <p:spPr>
          <a:xfrm>
            <a:off x="1967480" y="4652898"/>
            <a:ext cx="56881" cy="2880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4" name="Agrupar 53"/>
          <p:cNvGrpSpPr>
            <a:grpSpLocks/>
          </p:cNvGrpSpPr>
          <p:nvPr/>
        </p:nvGrpSpPr>
        <p:grpSpPr>
          <a:xfrm>
            <a:off x="206249" y="5052308"/>
            <a:ext cx="2360321" cy="315523"/>
            <a:chOff x="-5910349" y="4990303"/>
            <a:chExt cx="2950402" cy="394403"/>
          </a:xfrm>
        </p:grpSpPr>
        <p:sp>
          <p:nvSpPr>
            <p:cNvPr id="9" name="CaixaDeTexto 8"/>
            <p:cNvSpPr txBox="1"/>
            <p:nvPr/>
          </p:nvSpPr>
          <p:spPr>
            <a:xfrm>
              <a:off x="-5910349" y="4997333"/>
              <a:ext cx="1152559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Distancia</a:t>
              </a:r>
              <a:endParaRPr lang="pt-BR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" name="Retângulo de cantos arredondados 146"/>
            <p:cNvSpPr/>
            <p:nvPr/>
          </p:nvSpPr>
          <p:spPr>
            <a:xfrm>
              <a:off x="-3673157" y="5015374"/>
              <a:ext cx="713210" cy="36933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1" name="CaixaDeTexto 150"/>
            <p:cNvSpPr txBox="1"/>
            <p:nvPr/>
          </p:nvSpPr>
          <p:spPr>
            <a:xfrm>
              <a:off x="-4509149" y="4990303"/>
              <a:ext cx="779861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XX m</a:t>
              </a:r>
              <a:endParaRPr lang="pt-BR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1" name="Agrupar 50"/>
          <p:cNvGrpSpPr>
            <a:grpSpLocks/>
          </p:cNvGrpSpPr>
          <p:nvPr/>
        </p:nvGrpSpPr>
        <p:grpSpPr>
          <a:xfrm>
            <a:off x="339135" y="2642643"/>
            <a:ext cx="2058095" cy="588791"/>
            <a:chOff x="-5915791" y="2670511"/>
            <a:chExt cx="2572618" cy="735988"/>
          </a:xfrm>
        </p:grpSpPr>
        <p:sp>
          <p:nvSpPr>
            <p:cNvPr id="10" name="Retângulo 9"/>
            <p:cNvSpPr/>
            <p:nvPr/>
          </p:nvSpPr>
          <p:spPr>
            <a:xfrm>
              <a:off x="-5915791" y="2670511"/>
              <a:ext cx="1312860" cy="384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Iluminação</a:t>
              </a:r>
              <a:endParaRPr lang="pt-BR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Retângulo de cantos arredondados 84"/>
            <p:cNvSpPr/>
            <p:nvPr/>
          </p:nvSpPr>
          <p:spPr>
            <a:xfrm>
              <a:off x="-5477506" y="3147197"/>
              <a:ext cx="1678278" cy="19057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Elipse 87"/>
            <p:cNvSpPr/>
            <p:nvPr/>
          </p:nvSpPr>
          <p:spPr>
            <a:xfrm>
              <a:off x="-4715570" y="3089260"/>
              <a:ext cx="90377" cy="27207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Elipse 95"/>
            <p:cNvSpPr/>
            <p:nvPr/>
          </p:nvSpPr>
          <p:spPr>
            <a:xfrm>
              <a:off x="-3636102" y="2997972"/>
              <a:ext cx="292929" cy="317308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00"/>
                </a:solidFill>
              </a:endParaRPr>
            </a:p>
          </p:txBody>
        </p:sp>
        <p:sp>
          <p:nvSpPr>
            <p:cNvPr id="179" name="Elipse 178"/>
            <p:cNvSpPr/>
            <p:nvPr/>
          </p:nvSpPr>
          <p:spPr>
            <a:xfrm>
              <a:off x="-5909421" y="3078463"/>
              <a:ext cx="328237" cy="32803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48" name="Agrupar 47"/>
          <p:cNvGrpSpPr>
            <a:grpSpLocks/>
          </p:cNvGrpSpPr>
          <p:nvPr/>
        </p:nvGrpSpPr>
        <p:grpSpPr>
          <a:xfrm>
            <a:off x="229145" y="408353"/>
            <a:ext cx="587092" cy="624184"/>
            <a:chOff x="-6023814" y="-495027"/>
            <a:chExt cx="1306007" cy="1270940"/>
          </a:xfrm>
        </p:grpSpPr>
        <p:sp>
          <p:nvSpPr>
            <p:cNvPr id="97" name="Seta para cima 96"/>
            <p:cNvSpPr/>
            <p:nvPr/>
          </p:nvSpPr>
          <p:spPr>
            <a:xfrm>
              <a:off x="-5534461" y="-495027"/>
              <a:ext cx="351527" cy="49502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1" name="Seta para cima 180"/>
            <p:cNvSpPr/>
            <p:nvPr/>
          </p:nvSpPr>
          <p:spPr>
            <a:xfrm rot="5400000">
              <a:off x="-5126135" y="-86435"/>
              <a:ext cx="351527" cy="465129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2" name="Seta para cima 181"/>
            <p:cNvSpPr/>
            <p:nvPr/>
          </p:nvSpPr>
          <p:spPr>
            <a:xfrm rot="5400000" flipV="1">
              <a:off x="-5954901" y="-89286"/>
              <a:ext cx="351527" cy="48935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3" name="Seta para cima 182"/>
            <p:cNvSpPr/>
            <p:nvPr/>
          </p:nvSpPr>
          <p:spPr>
            <a:xfrm flipV="1">
              <a:off x="-5534462" y="307114"/>
              <a:ext cx="351527" cy="468799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50" name="Agrupar 49"/>
          <p:cNvGrpSpPr>
            <a:grpSpLocks/>
          </p:cNvGrpSpPr>
          <p:nvPr/>
        </p:nvGrpSpPr>
        <p:grpSpPr>
          <a:xfrm>
            <a:off x="229145" y="1090717"/>
            <a:ext cx="2434680" cy="1629705"/>
            <a:chOff x="-6091643" y="889341"/>
            <a:chExt cx="2926198" cy="1875632"/>
          </a:xfrm>
        </p:grpSpPr>
        <p:sp>
          <p:nvSpPr>
            <p:cNvPr id="142" name="Semicírculos 141"/>
            <p:cNvSpPr/>
            <p:nvPr/>
          </p:nvSpPr>
          <p:spPr>
            <a:xfrm rot="5400000" flipV="1">
              <a:off x="-4750003" y="940950"/>
              <a:ext cx="1550658" cy="1447442"/>
            </a:xfrm>
            <a:prstGeom prst="blockArc">
              <a:avLst>
                <a:gd name="adj1" fmla="val 10943223"/>
                <a:gd name="adj2" fmla="val 21498503"/>
                <a:gd name="adj3" fmla="val 11655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accent1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accent1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84" name="Semicírculos 83"/>
            <p:cNvSpPr/>
            <p:nvPr/>
          </p:nvSpPr>
          <p:spPr>
            <a:xfrm rot="5400000">
              <a:off x="-6075792" y="910338"/>
              <a:ext cx="1552573" cy="1510579"/>
            </a:xfrm>
            <a:prstGeom prst="blockArc">
              <a:avLst>
                <a:gd name="adj1" fmla="val 10943223"/>
                <a:gd name="adj2" fmla="val 21498503"/>
                <a:gd name="adj3" fmla="val 11655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accent1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accent1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4" name="Elipse 13"/>
            <p:cNvSpPr/>
            <p:nvPr/>
          </p:nvSpPr>
          <p:spPr>
            <a:xfrm>
              <a:off x="-5999975" y="1056258"/>
              <a:ext cx="1257300" cy="1204913"/>
            </a:xfrm>
            <a:prstGeom prst="ellipse">
              <a:avLst/>
            </a:prstGeom>
            <a:gradFill flip="none" rotWithShape="1">
              <a:gsLst>
                <a:gs pos="84000">
                  <a:srgbClr val="BACDDE"/>
                </a:gs>
                <a:gs pos="20000">
                  <a:schemeClr val="accent1">
                    <a:lumMod val="60000"/>
                    <a:lumOff val="40000"/>
                  </a:schemeClr>
                </a:gs>
                <a:gs pos="7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>
                  <a:solidFill>
                    <a:schemeClr val="tx1"/>
                  </a:solidFill>
                </a:ln>
                <a:noFill/>
              </a:endParaRPr>
            </a:p>
          </p:txBody>
        </p:sp>
        <p:sp>
          <p:nvSpPr>
            <p:cNvPr id="17" name="Elipse 16"/>
            <p:cNvSpPr/>
            <p:nvPr/>
          </p:nvSpPr>
          <p:spPr>
            <a:xfrm>
              <a:off x="-4539279" y="1056258"/>
              <a:ext cx="1257300" cy="1204913"/>
            </a:xfrm>
            <a:prstGeom prst="ellipse">
              <a:avLst/>
            </a:prstGeom>
            <a:gradFill flip="none" rotWithShape="1">
              <a:gsLst>
                <a:gs pos="84000">
                  <a:srgbClr val="BACDDE"/>
                </a:gs>
                <a:gs pos="20000">
                  <a:schemeClr val="accent1">
                    <a:lumMod val="60000"/>
                    <a:lumOff val="40000"/>
                  </a:schemeClr>
                </a:gs>
                <a:gs pos="7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>
                  <a:solidFill>
                    <a:schemeClr val="tx1"/>
                  </a:solidFill>
                </a:ln>
                <a:noFill/>
              </a:endParaRPr>
            </a:p>
          </p:txBody>
        </p:sp>
        <p:cxnSp>
          <p:nvCxnSpPr>
            <p:cNvPr id="22" name="Conector reto 21"/>
            <p:cNvCxnSpPr>
              <a:stCxn id="14" idx="4"/>
              <a:endCxn id="14" idx="0"/>
            </p:cNvCxnSpPr>
            <p:nvPr/>
          </p:nvCxnSpPr>
          <p:spPr>
            <a:xfrm flipV="1">
              <a:off x="-5371325" y="1056258"/>
              <a:ext cx="0" cy="12049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9" name="Grupo 1038"/>
            <p:cNvGrpSpPr/>
            <p:nvPr/>
          </p:nvGrpSpPr>
          <p:grpSpPr>
            <a:xfrm rot="2519862">
              <a:off x="-5337292" y="1581877"/>
              <a:ext cx="692135" cy="356600"/>
              <a:chOff x="936740" y="2750541"/>
              <a:chExt cx="692135" cy="356600"/>
            </a:xfrm>
          </p:grpSpPr>
          <p:cxnSp>
            <p:nvCxnSpPr>
              <p:cNvPr id="57" name="Conector reto 56"/>
              <p:cNvCxnSpPr/>
              <p:nvPr/>
            </p:nvCxnSpPr>
            <p:spPr>
              <a:xfrm flipV="1">
                <a:off x="944582" y="2750541"/>
                <a:ext cx="594386" cy="353229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ector reto 57"/>
              <p:cNvCxnSpPr/>
              <p:nvPr/>
            </p:nvCxnSpPr>
            <p:spPr>
              <a:xfrm flipV="1">
                <a:off x="936740" y="2983717"/>
                <a:ext cx="692135" cy="123424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ector reto 58"/>
              <p:cNvCxnSpPr/>
              <p:nvPr/>
            </p:nvCxnSpPr>
            <p:spPr>
              <a:xfrm flipV="1">
                <a:off x="939259" y="2862437"/>
                <a:ext cx="656709" cy="241793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43" name="Conector reto 1042"/>
            <p:cNvCxnSpPr/>
            <p:nvPr/>
          </p:nvCxnSpPr>
          <p:spPr>
            <a:xfrm>
              <a:off x="-4866901" y="1179088"/>
              <a:ext cx="457238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to 70"/>
            <p:cNvCxnSpPr/>
            <p:nvPr/>
          </p:nvCxnSpPr>
          <p:spPr>
            <a:xfrm>
              <a:off x="-4864520" y="2138339"/>
              <a:ext cx="457238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1" name="Conector reto 1050"/>
            <p:cNvCxnSpPr>
              <a:stCxn id="17" idx="0"/>
              <a:endCxn id="17" idx="4"/>
            </p:cNvCxnSpPr>
            <p:nvPr/>
          </p:nvCxnSpPr>
          <p:spPr>
            <a:xfrm>
              <a:off x="-3910629" y="1056258"/>
              <a:ext cx="0" cy="12049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3" name="Conector reto 1052"/>
            <p:cNvCxnSpPr>
              <a:stCxn id="17" idx="5"/>
            </p:cNvCxnSpPr>
            <p:nvPr/>
          </p:nvCxnSpPr>
          <p:spPr>
            <a:xfrm flipH="1" flipV="1">
              <a:off x="-4409663" y="1179089"/>
              <a:ext cx="943557" cy="9056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5" name="Conector reto 1054"/>
            <p:cNvCxnSpPr/>
            <p:nvPr/>
          </p:nvCxnSpPr>
          <p:spPr>
            <a:xfrm flipH="1">
              <a:off x="-4405965" y="1235887"/>
              <a:ext cx="936684" cy="8995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CaixaDeTexto 108"/>
            <p:cNvSpPr txBox="1"/>
            <p:nvPr/>
          </p:nvSpPr>
          <p:spPr>
            <a:xfrm>
              <a:off x="-4816369" y="1009694"/>
              <a:ext cx="346453" cy="500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/>
                <a:t>45</a:t>
              </a:r>
              <a:endParaRPr lang="pt-BR" sz="1000" dirty="0"/>
            </a:p>
          </p:txBody>
        </p:sp>
        <p:sp>
          <p:nvSpPr>
            <p:cNvPr id="110" name="CaixaDeTexto 109"/>
            <p:cNvSpPr txBox="1"/>
            <p:nvPr/>
          </p:nvSpPr>
          <p:spPr>
            <a:xfrm>
              <a:off x="-4816130" y="1136020"/>
              <a:ext cx="350196" cy="500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/>
                <a:t>30</a:t>
              </a:r>
              <a:endParaRPr lang="pt-BR" sz="1000" dirty="0"/>
            </a:p>
          </p:txBody>
        </p:sp>
        <p:sp>
          <p:nvSpPr>
            <p:cNvPr id="117" name="CaixaDeTexto 116"/>
            <p:cNvSpPr txBox="1"/>
            <p:nvPr/>
          </p:nvSpPr>
          <p:spPr>
            <a:xfrm>
              <a:off x="-4815560" y="1849791"/>
              <a:ext cx="342323" cy="500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/>
                <a:t>20</a:t>
              </a:r>
              <a:endParaRPr lang="pt-BR" sz="1000" dirty="0"/>
            </a:p>
          </p:txBody>
        </p:sp>
        <p:sp>
          <p:nvSpPr>
            <p:cNvPr id="118" name="CaixaDeTexto 117"/>
            <p:cNvSpPr txBox="1"/>
            <p:nvPr/>
          </p:nvSpPr>
          <p:spPr>
            <a:xfrm>
              <a:off x="-4820490" y="1959725"/>
              <a:ext cx="350196" cy="500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/>
                <a:t>30</a:t>
              </a:r>
              <a:endParaRPr lang="pt-BR" sz="1000" dirty="0"/>
            </a:p>
          </p:txBody>
        </p:sp>
        <p:sp>
          <p:nvSpPr>
            <p:cNvPr id="119" name="CaixaDeTexto 118"/>
            <p:cNvSpPr txBox="1"/>
            <p:nvPr/>
          </p:nvSpPr>
          <p:spPr>
            <a:xfrm>
              <a:off x="-4823017" y="2071239"/>
              <a:ext cx="346453" cy="500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/>
                <a:t>45</a:t>
              </a:r>
              <a:endParaRPr lang="pt-BR" sz="1000" dirty="0"/>
            </a:p>
          </p:txBody>
        </p:sp>
        <p:cxnSp>
          <p:nvCxnSpPr>
            <p:cNvPr id="1030" name="Conector reto 1029"/>
            <p:cNvCxnSpPr/>
            <p:nvPr/>
          </p:nvCxnSpPr>
          <p:spPr>
            <a:xfrm rot="20996361" flipV="1">
              <a:off x="-5421966" y="1231233"/>
              <a:ext cx="594386" cy="3532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CaixaDeTexto 186"/>
            <p:cNvSpPr txBox="1"/>
            <p:nvPr/>
          </p:nvSpPr>
          <p:spPr>
            <a:xfrm>
              <a:off x="-3955325" y="2379744"/>
              <a:ext cx="789880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graus</a:t>
              </a:r>
              <a:endParaRPr lang="pt-BR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1" name="Retângulo de cantos arredondados 190"/>
            <p:cNvSpPr/>
            <p:nvPr/>
          </p:nvSpPr>
          <p:spPr>
            <a:xfrm>
              <a:off x="-4273014" y="2437606"/>
              <a:ext cx="373562" cy="21926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2" name="CaixaDeTexto 191"/>
            <p:cNvSpPr txBox="1"/>
            <p:nvPr/>
          </p:nvSpPr>
          <p:spPr>
            <a:xfrm>
              <a:off x="-5442965" y="2380252"/>
              <a:ext cx="789880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graus</a:t>
              </a:r>
              <a:endParaRPr lang="pt-BR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3" name="Retângulo de cantos arredondados 192"/>
            <p:cNvSpPr/>
            <p:nvPr/>
          </p:nvSpPr>
          <p:spPr>
            <a:xfrm>
              <a:off x="-5760653" y="2438115"/>
              <a:ext cx="373562" cy="21926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Elipse 98"/>
            <p:cNvSpPr/>
            <p:nvPr/>
          </p:nvSpPr>
          <p:spPr>
            <a:xfrm>
              <a:off x="-6091643" y="2084974"/>
              <a:ext cx="268430" cy="275251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5" name="Elipse 194"/>
            <p:cNvSpPr/>
            <p:nvPr/>
          </p:nvSpPr>
          <p:spPr>
            <a:xfrm>
              <a:off x="-3452938" y="2066812"/>
              <a:ext cx="268430" cy="275251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6" name="CaixaDeTexto 195"/>
            <p:cNvSpPr txBox="1"/>
            <p:nvPr/>
          </p:nvSpPr>
          <p:spPr>
            <a:xfrm>
              <a:off x="-5898413" y="2179125"/>
              <a:ext cx="577483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Máx.</a:t>
              </a:r>
              <a:endParaRPr lang="pt-BR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7" name="CaixaDeTexto 196"/>
            <p:cNvSpPr txBox="1"/>
            <p:nvPr/>
          </p:nvSpPr>
          <p:spPr>
            <a:xfrm>
              <a:off x="-3801554" y="2178192"/>
              <a:ext cx="577483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Máx.</a:t>
              </a:r>
              <a:endParaRPr lang="pt-BR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6" name="Conector reto 25"/>
            <p:cNvCxnSpPr>
              <a:stCxn id="14" idx="1"/>
            </p:cNvCxnSpPr>
            <p:nvPr/>
          </p:nvCxnSpPr>
          <p:spPr>
            <a:xfrm>
              <a:off x="-5815848" y="1232713"/>
              <a:ext cx="948947" cy="9056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tângulo 14"/>
            <p:cNvSpPr/>
            <p:nvPr/>
          </p:nvSpPr>
          <p:spPr>
            <a:xfrm>
              <a:off x="-4409663" y="1370352"/>
              <a:ext cx="990986" cy="33575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" name="Elipse 1"/>
            <p:cNvSpPr/>
            <p:nvPr/>
          </p:nvSpPr>
          <p:spPr>
            <a:xfrm>
              <a:off x="-4462645" y="1465532"/>
              <a:ext cx="373487" cy="386367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11"/>
            <p:cNvSpPr/>
            <p:nvPr/>
          </p:nvSpPr>
          <p:spPr>
            <a:xfrm>
              <a:off x="-3755686" y="1465533"/>
              <a:ext cx="373487" cy="386367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45" name="Conector reto 1044"/>
            <p:cNvCxnSpPr/>
            <p:nvPr/>
          </p:nvCxnSpPr>
          <p:spPr>
            <a:xfrm>
              <a:off x="-4768112" y="1303861"/>
              <a:ext cx="270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7" name="Conector reto 1046"/>
            <p:cNvCxnSpPr/>
            <p:nvPr/>
          </p:nvCxnSpPr>
          <p:spPr>
            <a:xfrm>
              <a:off x="-4704762" y="1415757"/>
              <a:ext cx="14930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9" name="Conector reto 1048"/>
            <p:cNvCxnSpPr/>
            <p:nvPr/>
          </p:nvCxnSpPr>
          <p:spPr>
            <a:xfrm>
              <a:off x="-4672027" y="1536653"/>
              <a:ext cx="9037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/>
            <p:cNvCxnSpPr/>
            <p:nvPr/>
          </p:nvCxnSpPr>
          <p:spPr>
            <a:xfrm>
              <a:off x="-4768906" y="2032523"/>
              <a:ext cx="270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to 72"/>
            <p:cNvCxnSpPr/>
            <p:nvPr/>
          </p:nvCxnSpPr>
          <p:spPr>
            <a:xfrm>
              <a:off x="-4706389" y="1920582"/>
              <a:ext cx="14930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to 73"/>
            <p:cNvCxnSpPr/>
            <p:nvPr/>
          </p:nvCxnSpPr>
          <p:spPr>
            <a:xfrm>
              <a:off x="-4676537" y="1800031"/>
              <a:ext cx="9037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32"/>
            <p:cNvCxnSpPr/>
            <p:nvPr/>
          </p:nvCxnSpPr>
          <p:spPr>
            <a:xfrm>
              <a:off x="-4496083" y="1301920"/>
              <a:ext cx="581913" cy="35925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/>
            <p:nvPr/>
          </p:nvCxnSpPr>
          <p:spPr>
            <a:xfrm>
              <a:off x="-4559119" y="1416949"/>
              <a:ext cx="644949" cy="2383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 flipH="1" flipV="1">
              <a:off x="-4586160" y="1535883"/>
              <a:ext cx="675090" cy="1196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 flipV="1">
              <a:off x="-4588000" y="1661809"/>
              <a:ext cx="673830" cy="1417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to 62"/>
            <p:cNvCxnSpPr/>
            <p:nvPr/>
          </p:nvCxnSpPr>
          <p:spPr>
            <a:xfrm flipV="1">
              <a:off x="-4499740" y="1663954"/>
              <a:ext cx="582073" cy="368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to 65"/>
            <p:cNvCxnSpPr/>
            <p:nvPr/>
          </p:nvCxnSpPr>
          <p:spPr>
            <a:xfrm flipV="1">
              <a:off x="-4564146" y="1670892"/>
              <a:ext cx="643521" cy="2529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>
              <a:endCxn id="14" idx="6"/>
            </p:cNvCxnSpPr>
            <p:nvPr/>
          </p:nvCxnSpPr>
          <p:spPr>
            <a:xfrm>
              <a:off x="-6000889" y="1658714"/>
              <a:ext cx="1258214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>
              <a:off x="-4537277" y="1658714"/>
              <a:ext cx="1258214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CaixaDeTexto 69"/>
            <p:cNvSpPr txBox="1"/>
            <p:nvPr/>
          </p:nvSpPr>
          <p:spPr>
            <a:xfrm>
              <a:off x="-4706244" y="1534478"/>
              <a:ext cx="12943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/>
                <a:t>0</a:t>
              </a:r>
              <a:endParaRPr lang="pt-BR" sz="1000" dirty="0"/>
            </a:p>
          </p:txBody>
        </p:sp>
        <p:sp>
          <p:nvSpPr>
            <p:cNvPr id="114" name="CaixaDeTexto 113"/>
            <p:cNvSpPr txBox="1"/>
            <p:nvPr/>
          </p:nvSpPr>
          <p:spPr>
            <a:xfrm>
              <a:off x="-4815354" y="1245107"/>
              <a:ext cx="342323" cy="500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/>
                <a:t>20</a:t>
              </a:r>
              <a:endParaRPr lang="pt-BR" sz="1000" dirty="0"/>
            </a:p>
          </p:txBody>
        </p:sp>
        <p:sp>
          <p:nvSpPr>
            <p:cNvPr id="115" name="CaixaDeTexto 114"/>
            <p:cNvSpPr txBox="1"/>
            <p:nvPr/>
          </p:nvSpPr>
          <p:spPr>
            <a:xfrm>
              <a:off x="-4833489" y="1361234"/>
              <a:ext cx="373023" cy="500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/>
                <a:t>10</a:t>
              </a:r>
              <a:endParaRPr lang="pt-BR" sz="1000" dirty="0"/>
            </a:p>
          </p:txBody>
        </p:sp>
        <p:sp>
          <p:nvSpPr>
            <p:cNvPr id="116" name="CaixaDeTexto 115"/>
            <p:cNvSpPr txBox="1"/>
            <p:nvPr/>
          </p:nvSpPr>
          <p:spPr>
            <a:xfrm>
              <a:off x="-4834182" y="1733709"/>
              <a:ext cx="373023" cy="500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/>
                <a:t>10</a:t>
              </a:r>
              <a:endParaRPr lang="pt-BR" sz="1000" dirty="0"/>
            </a:p>
          </p:txBody>
        </p:sp>
        <p:cxnSp>
          <p:nvCxnSpPr>
            <p:cNvPr id="1032" name="Conector reto 1031"/>
            <p:cNvCxnSpPr/>
            <p:nvPr/>
          </p:nvCxnSpPr>
          <p:spPr>
            <a:xfrm rot="20996361" flipV="1">
              <a:off x="-5395492" y="1474469"/>
              <a:ext cx="692135" cy="1234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/>
            <p:cNvCxnSpPr/>
            <p:nvPr/>
          </p:nvCxnSpPr>
          <p:spPr>
            <a:xfrm rot="20996361" flipV="1">
              <a:off x="-5403587" y="1356799"/>
              <a:ext cx="656709" cy="2417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tângulo 6"/>
            <p:cNvSpPr/>
            <p:nvPr/>
          </p:nvSpPr>
          <p:spPr>
            <a:xfrm>
              <a:off x="-5680294" y="1367970"/>
              <a:ext cx="629334" cy="3381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" name="Retângulo de cantos arredondados 2"/>
            <p:cNvSpPr/>
            <p:nvPr/>
          </p:nvSpPr>
          <p:spPr>
            <a:xfrm>
              <a:off x="-5006862" y="1463150"/>
              <a:ext cx="118540" cy="386367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de cantos arredondados 12"/>
            <p:cNvSpPr/>
            <p:nvPr/>
          </p:nvSpPr>
          <p:spPr>
            <a:xfrm>
              <a:off x="-5830753" y="1463150"/>
              <a:ext cx="118540" cy="386367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9" name="Agrupar 138"/>
          <p:cNvGrpSpPr>
            <a:grpSpLocks/>
          </p:cNvGrpSpPr>
          <p:nvPr/>
        </p:nvGrpSpPr>
        <p:grpSpPr>
          <a:xfrm>
            <a:off x="202280" y="5490404"/>
            <a:ext cx="2360321" cy="315523"/>
            <a:chOff x="-5910349" y="4990303"/>
            <a:chExt cx="2950402" cy="394403"/>
          </a:xfrm>
        </p:grpSpPr>
        <p:sp>
          <p:nvSpPr>
            <p:cNvPr id="140" name="CaixaDeTexto 139"/>
            <p:cNvSpPr txBox="1"/>
            <p:nvPr/>
          </p:nvSpPr>
          <p:spPr>
            <a:xfrm>
              <a:off x="-5910349" y="4997333"/>
              <a:ext cx="1326567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Velocidade</a:t>
              </a:r>
              <a:endParaRPr lang="pt-BR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Retângulo de cantos arredondados 146"/>
            <p:cNvSpPr/>
            <p:nvPr/>
          </p:nvSpPr>
          <p:spPr>
            <a:xfrm>
              <a:off x="-3673157" y="5015374"/>
              <a:ext cx="713210" cy="36933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CaixaDeTexto 142"/>
            <p:cNvSpPr txBox="1"/>
            <p:nvPr/>
          </p:nvSpPr>
          <p:spPr>
            <a:xfrm>
              <a:off x="-4509149" y="4990303"/>
              <a:ext cx="954189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XX m/s</a:t>
              </a:r>
              <a:endParaRPr lang="pt-BR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4" name="Agrupar 143"/>
          <p:cNvGrpSpPr>
            <a:grpSpLocks/>
          </p:cNvGrpSpPr>
          <p:nvPr/>
        </p:nvGrpSpPr>
        <p:grpSpPr>
          <a:xfrm>
            <a:off x="194838" y="4634042"/>
            <a:ext cx="1741643" cy="313401"/>
            <a:chOff x="-5910349" y="4990303"/>
            <a:chExt cx="2177054" cy="391751"/>
          </a:xfrm>
        </p:grpSpPr>
        <p:sp>
          <p:nvSpPr>
            <p:cNvPr id="148" name="CaixaDeTexto 147"/>
            <p:cNvSpPr txBox="1"/>
            <p:nvPr/>
          </p:nvSpPr>
          <p:spPr>
            <a:xfrm>
              <a:off x="-5910349" y="4997333"/>
              <a:ext cx="940161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Bateria</a:t>
              </a:r>
              <a:endParaRPr lang="pt-BR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3" name="CaixaDeTexto 162"/>
            <p:cNvSpPr txBox="1"/>
            <p:nvPr/>
          </p:nvSpPr>
          <p:spPr>
            <a:xfrm>
              <a:off x="-4509149" y="4990303"/>
              <a:ext cx="775854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XXºC</a:t>
              </a:r>
              <a:endParaRPr lang="pt-BR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4" name="Agrupar 163"/>
          <p:cNvGrpSpPr>
            <a:grpSpLocks/>
          </p:cNvGrpSpPr>
          <p:nvPr/>
        </p:nvGrpSpPr>
        <p:grpSpPr>
          <a:xfrm>
            <a:off x="196084" y="4210152"/>
            <a:ext cx="2360321" cy="315523"/>
            <a:chOff x="-5910349" y="4990303"/>
            <a:chExt cx="2950402" cy="394403"/>
          </a:xfrm>
        </p:grpSpPr>
        <p:sp>
          <p:nvSpPr>
            <p:cNvPr id="165" name="CaixaDeTexto 164"/>
            <p:cNvSpPr txBox="1"/>
            <p:nvPr/>
          </p:nvSpPr>
          <p:spPr>
            <a:xfrm>
              <a:off x="-5910349" y="4997333"/>
              <a:ext cx="1052372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Pressao</a:t>
              </a:r>
              <a:endParaRPr lang="pt-BR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6" name="Retângulo de cantos arredondados 146"/>
            <p:cNvSpPr/>
            <p:nvPr/>
          </p:nvSpPr>
          <p:spPr>
            <a:xfrm>
              <a:off x="-3673157" y="5015374"/>
              <a:ext cx="713210" cy="36933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7" name="CaixaDeTexto 166"/>
            <p:cNvSpPr txBox="1"/>
            <p:nvPr/>
          </p:nvSpPr>
          <p:spPr>
            <a:xfrm>
              <a:off x="-4509149" y="4990303"/>
              <a:ext cx="868026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XX </a:t>
              </a:r>
              <a:r>
                <a:rPr lang="pt-BR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Pa</a:t>
              </a:r>
              <a:endParaRPr lang="pt-BR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4" name="Agrupar 173"/>
          <p:cNvGrpSpPr>
            <a:grpSpLocks/>
          </p:cNvGrpSpPr>
          <p:nvPr/>
        </p:nvGrpSpPr>
        <p:grpSpPr>
          <a:xfrm>
            <a:off x="196084" y="3793610"/>
            <a:ext cx="2360321" cy="315523"/>
            <a:chOff x="-5910349" y="4990303"/>
            <a:chExt cx="2950402" cy="394403"/>
          </a:xfrm>
        </p:grpSpPr>
        <p:sp>
          <p:nvSpPr>
            <p:cNvPr id="175" name="CaixaDeTexto 174"/>
            <p:cNvSpPr txBox="1"/>
            <p:nvPr/>
          </p:nvSpPr>
          <p:spPr>
            <a:xfrm>
              <a:off x="-5910349" y="4997333"/>
              <a:ext cx="1484382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Temperatura</a:t>
              </a:r>
            </a:p>
          </p:txBody>
        </p:sp>
        <p:sp>
          <p:nvSpPr>
            <p:cNvPr id="176" name="Retângulo de cantos arredondados 146"/>
            <p:cNvSpPr/>
            <p:nvPr/>
          </p:nvSpPr>
          <p:spPr>
            <a:xfrm>
              <a:off x="-3673157" y="5015374"/>
              <a:ext cx="713210" cy="36933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7" name="CaixaDeTexto 176"/>
            <p:cNvSpPr txBox="1"/>
            <p:nvPr/>
          </p:nvSpPr>
          <p:spPr>
            <a:xfrm>
              <a:off x="-4509149" y="4990303"/>
              <a:ext cx="775854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XXºC</a:t>
              </a:r>
              <a:endParaRPr lang="pt-BR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78" name="Retângulo de cantos arredondados 151"/>
          <p:cNvSpPr>
            <a:spLocks/>
          </p:cNvSpPr>
          <p:nvPr/>
        </p:nvSpPr>
        <p:spPr>
          <a:xfrm>
            <a:off x="2065504" y="4643986"/>
            <a:ext cx="56881" cy="2880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0" name="Retângulo de cantos arredondados 152"/>
          <p:cNvSpPr>
            <a:spLocks/>
          </p:cNvSpPr>
          <p:nvPr/>
        </p:nvSpPr>
        <p:spPr>
          <a:xfrm>
            <a:off x="2158580" y="4643986"/>
            <a:ext cx="56881" cy="2880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5" name="Retângulo de cantos arredondados 153"/>
          <p:cNvSpPr>
            <a:spLocks/>
          </p:cNvSpPr>
          <p:nvPr/>
        </p:nvSpPr>
        <p:spPr>
          <a:xfrm>
            <a:off x="2252179" y="4649038"/>
            <a:ext cx="56881" cy="2880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6" name="Retângulo de cantos arredondados 154"/>
          <p:cNvSpPr>
            <a:spLocks/>
          </p:cNvSpPr>
          <p:nvPr/>
        </p:nvSpPr>
        <p:spPr>
          <a:xfrm>
            <a:off x="2339841" y="4649038"/>
            <a:ext cx="56881" cy="2880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8" name="Retângulo de cantos arredondados 155"/>
          <p:cNvSpPr>
            <a:spLocks/>
          </p:cNvSpPr>
          <p:nvPr/>
        </p:nvSpPr>
        <p:spPr>
          <a:xfrm>
            <a:off x="2431281" y="4649038"/>
            <a:ext cx="56881" cy="2880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9" name="Retângulo de cantos arredondados 168"/>
          <p:cNvSpPr>
            <a:spLocks/>
          </p:cNvSpPr>
          <p:nvPr/>
        </p:nvSpPr>
        <p:spPr>
          <a:xfrm>
            <a:off x="2522721" y="4654118"/>
            <a:ext cx="56881" cy="2880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1" name="CaixaDeTexto 60"/>
          <p:cNvSpPr txBox="1"/>
          <p:nvPr/>
        </p:nvSpPr>
        <p:spPr>
          <a:xfrm>
            <a:off x="-52486" y="-66833"/>
            <a:ext cx="11807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err="1" smtClean="0"/>
              <a:t>Ping</a:t>
            </a:r>
            <a:r>
              <a:rPr lang="pt-BR" sz="1000" dirty="0" smtClean="0"/>
              <a:t>: 	00ms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2581780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15900" y="457201"/>
            <a:ext cx="2447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err="1"/>
              <a:t>Concremat</a:t>
            </a:r>
            <a:endParaRPr lang="pt-BR" sz="2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827088" y="1114508"/>
            <a:ext cx="1225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dirty="0" err="1" smtClean="0"/>
              <a:t>Robo</a:t>
            </a:r>
            <a:endParaRPr lang="pt-BR" sz="9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649705" y="2478505"/>
            <a:ext cx="184731" cy="2283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805156" y="4752975"/>
            <a:ext cx="1225551" cy="43089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Conectar</a:t>
            </a:r>
            <a:endParaRPr lang="pt-BR" dirty="0"/>
          </a:p>
        </p:txBody>
      </p:sp>
      <p:sp>
        <p:nvSpPr>
          <p:cNvPr id="101" name="Retângulo 100"/>
          <p:cNvSpPr/>
          <p:nvPr/>
        </p:nvSpPr>
        <p:spPr>
          <a:xfrm>
            <a:off x="849018" y="5508625"/>
            <a:ext cx="1181689" cy="3868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Opções</a:t>
            </a:r>
            <a:endParaRPr lang="pt-BR" dirty="0"/>
          </a:p>
        </p:txBody>
      </p:sp>
      <p:sp>
        <p:nvSpPr>
          <p:cNvPr id="19" name="Elipse 18"/>
          <p:cNvSpPr/>
          <p:nvPr/>
        </p:nvSpPr>
        <p:spPr>
          <a:xfrm>
            <a:off x="1096962" y="2911044"/>
            <a:ext cx="685800" cy="65808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Connecting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1096962" y="1809102"/>
            <a:ext cx="7425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rgbClr val="FF0000"/>
                </a:solidFill>
              </a:rPr>
              <a:t>MESSAGE</a:t>
            </a:r>
            <a:endParaRPr lang="pt-BR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826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15900" y="457201"/>
            <a:ext cx="2447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err="1"/>
              <a:t>Concremat</a:t>
            </a:r>
            <a:endParaRPr lang="pt-BR" sz="2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827088" y="1114508"/>
            <a:ext cx="1225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dirty="0" err="1" smtClean="0"/>
              <a:t>Options</a:t>
            </a:r>
            <a:endParaRPr lang="pt-BR" sz="9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649705" y="2478505"/>
            <a:ext cx="184731" cy="2283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6484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385</TotalTime>
  <Words>64</Words>
  <Application>Microsoft Office PowerPoint</Application>
  <PresentationFormat>Personalizar</PresentationFormat>
  <Paragraphs>56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FABIO SIMOES SUBTIL</dc:creator>
  <cp:lastModifiedBy>VICTOR RONCALLI SILVA SOUZA</cp:lastModifiedBy>
  <cp:revision>37</cp:revision>
  <dcterms:created xsi:type="dcterms:W3CDTF">2017-04-12T20:41:13Z</dcterms:created>
  <dcterms:modified xsi:type="dcterms:W3CDTF">2017-05-18T21:12:14Z</dcterms:modified>
</cp:coreProperties>
</file>