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C470-CBEA-4477-97B8-97530BBE2C07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3C2D-7628-4348-9308-31A4B44FD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87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C470-CBEA-4477-97B8-97530BBE2C07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3C2D-7628-4348-9308-31A4B44FD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666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C470-CBEA-4477-97B8-97530BBE2C07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3C2D-7628-4348-9308-31A4B44FD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608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C470-CBEA-4477-97B8-97530BBE2C07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3C2D-7628-4348-9308-31A4B44FD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95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C470-CBEA-4477-97B8-97530BBE2C07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3C2D-7628-4348-9308-31A4B44FD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53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C470-CBEA-4477-97B8-97530BBE2C07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3C2D-7628-4348-9308-31A4B44FD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083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C470-CBEA-4477-97B8-97530BBE2C07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3C2D-7628-4348-9308-31A4B44FD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300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C470-CBEA-4477-97B8-97530BBE2C07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3C2D-7628-4348-9308-31A4B44FD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7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C470-CBEA-4477-97B8-97530BBE2C07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3C2D-7628-4348-9308-31A4B44FD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7579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C470-CBEA-4477-97B8-97530BBE2C07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3C2D-7628-4348-9308-31A4B44FD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61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C470-CBEA-4477-97B8-97530BBE2C07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3C2D-7628-4348-9308-31A4B44FD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96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0C470-CBEA-4477-97B8-97530BBE2C07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83C2D-7628-4348-9308-31A4B44FD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08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tângulo 10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2" name="Semicírculos 141"/>
          <p:cNvSpPr/>
          <p:nvPr/>
        </p:nvSpPr>
        <p:spPr>
          <a:xfrm rot="5400000" flipV="1">
            <a:off x="1377078" y="1653131"/>
            <a:ext cx="1550658" cy="1447442"/>
          </a:xfrm>
          <a:prstGeom prst="blockArc">
            <a:avLst>
              <a:gd name="adj1" fmla="val 10943223"/>
              <a:gd name="adj2" fmla="val 21498503"/>
              <a:gd name="adj3" fmla="val 11655"/>
            </a:avLst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4" name="Semicírculos 83"/>
          <p:cNvSpPr/>
          <p:nvPr/>
        </p:nvSpPr>
        <p:spPr>
          <a:xfrm rot="5400000">
            <a:off x="51289" y="1622518"/>
            <a:ext cx="1552573" cy="1510579"/>
          </a:xfrm>
          <a:prstGeom prst="blockArc">
            <a:avLst>
              <a:gd name="adj1" fmla="val 10943223"/>
              <a:gd name="adj2" fmla="val 21498503"/>
              <a:gd name="adj3" fmla="val 11655"/>
            </a:avLst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033487" y="232229"/>
            <a:ext cx="8824686" cy="6328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34004" y="4815691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Distância</a:t>
            </a:r>
          </a:p>
        </p:txBody>
      </p:sp>
      <p:sp>
        <p:nvSpPr>
          <p:cNvPr id="6" name="Retângulo 5"/>
          <p:cNvSpPr/>
          <p:nvPr/>
        </p:nvSpPr>
        <p:spPr>
          <a:xfrm>
            <a:off x="230610" y="4372687"/>
            <a:ext cx="1061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Velocidade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30610" y="527341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Bateria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16732" y="5709513"/>
            <a:ext cx="1187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Temperatura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11290" y="3382691"/>
            <a:ext cx="1050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Iluminação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31300" y="6188147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Sinal</a:t>
            </a:r>
          </a:p>
        </p:txBody>
      </p:sp>
      <p:sp>
        <p:nvSpPr>
          <p:cNvPr id="14" name="Elipse 13"/>
          <p:cNvSpPr/>
          <p:nvPr/>
        </p:nvSpPr>
        <p:spPr>
          <a:xfrm>
            <a:off x="127106" y="1768438"/>
            <a:ext cx="1257300" cy="1204913"/>
          </a:xfrm>
          <a:prstGeom prst="ellipse">
            <a:avLst/>
          </a:prstGeom>
          <a:gradFill flip="none" rotWithShape="1">
            <a:gsLst>
              <a:gs pos="84000">
                <a:srgbClr val="BACDDE"/>
              </a:gs>
              <a:gs pos="20000">
                <a:schemeClr val="accent1">
                  <a:lumMod val="60000"/>
                  <a:lumOff val="40000"/>
                </a:schemeClr>
              </a:gs>
              <a:gs pos="7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1587802" y="1768438"/>
            <a:ext cx="1257300" cy="1204913"/>
          </a:xfrm>
          <a:prstGeom prst="ellipse">
            <a:avLst/>
          </a:prstGeom>
          <a:gradFill flip="none" rotWithShape="1">
            <a:gsLst>
              <a:gs pos="84000">
                <a:srgbClr val="BACDDE"/>
              </a:gs>
              <a:gs pos="20000">
                <a:schemeClr val="accent1">
                  <a:lumMod val="60000"/>
                  <a:lumOff val="40000"/>
                </a:schemeClr>
              </a:gs>
              <a:gs pos="7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22" name="Conector reto 21"/>
          <p:cNvCxnSpPr>
            <a:stCxn id="14" idx="4"/>
            <a:endCxn id="14" idx="0"/>
          </p:cNvCxnSpPr>
          <p:nvPr/>
        </p:nvCxnSpPr>
        <p:spPr>
          <a:xfrm flipV="1">
            <a:off x="755756" y="1768438"/>
            <a:ext cx="0" cy="12049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9" name="Grupo 1038"/>
          <p:cNvGrpSpPr/>
          <p:nvPr/>
        </p:nvGrpSpPr>
        <p:grpSpPr>
          <a:xfrm rot="2519862">
            <a:off x="789789" y="2294058"/>
            <a:ext cx="692135" cy="356600"/>
            <a:chOff x="936740" y="2750541"/>
            <a:chExt cx="692135" cy="356600"/>
          </a:xfrm>
        </p:grpSpPr>
        <p:cxnSp>
          <p:nvCxnSpPr>
            <p:cNvPr id="57" name="Conector reto 56"/>
            <p:cNvCxnSpPr/>
            <p:nvPr/>
          </p:nvCxnSpPr>
          <p:spPr>
            <a:xfrm flipV="1">
              <a:off x="944582" y="2750541"/>
              <a:ext cx="594386" cy="3532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/>
            <p:nvPr/>
          </p:nvCxnSpPr>
          <p:spPr>
            <a:xfrm flipV="1">
              <a:off x="936740" y="2983717"/>
              <a:ext cx="692135" cy="1234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/>
            <p:nvPr/>
          </p:nvCxnSpPr>
          <p:spPr>
            <a:xfrm flipV="1">
              <a:off x="939259" y="2862437"/>
              <a:ext cx="656709" cy="2417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3" name="Conector reto 1042"/>
          <p:cNvCxnSpPr/>
          <p:nvPr/>
        </p:nvCxnSpPr>
        <p:spPr>
          <a:xfrm>
            <a:off x="1260180" y="1891269"/>
            <a:ext cx="45723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>
            <a:off x="1262561" y="2850520"/>
            <a:ext cx="45723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Conector reto 1050"/>
          <p:cNvCxnSpPr>
            <a:stCxn id="17" idx="0"/>
            <a:endCxn id="17" idx="4"/>
          </p:cNvCxnSpPr>
          <p:nvPr/>
        </p:nvCxnSpPr>
        <p:spPr>
          <a:xfrm>
            <a:off x="2216452" y="1768438"/>
            <a:ext cx="0" cy="12049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Conector reto 1052"/>
          <p:cNvCxnSpPr>
            <a:stCxn id="17" idx="5"/>
          </p:cNvCxnSpPr>
          <p:nvPr/>
        </p:nvCxnSpPr>
        <p:spPr>
          <a:xfrm flipH="1" flipV="1">
            <a:off x="1717418" y="1891269"/>
            <a:ext cx="943557" cy="9056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Conector reto 1054"/>
          <p:cNvCxnSpPr/>
          <p:nvPr/>
        </p:nvCxnSpPr>
        <p:spPr>
          <a:xfrm flipH="1">
            <a:off x="1721116" y="1948068"/>
            <a:ext cx="936684" cy="8995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aixaDeTexto 108"/>
          <p:cNvSpPr txBox="1"/>
          <p:nvPr/>
        </p:nvSpPr>
        <p:spPr>
          <a:xfrm>
            <a:off x="1310712" y="1721874"/>
            <a:ext cx="3464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45</a:t>
            </a:r>
            <a:endParaRPr lang="pt-BR" sz="1000" dirty="0"/>
          </a:p>
        </p:txBody>
      </p:sp>
      <p:sp>
        <p:nvSpPr>
          <p:cNvPr id="110" name="CaixaDeTexto 109"/>
          <p:cNvSpPr txBox="1"/>
          <p:nvPr/>
        </p:nvSpPr>
        <p:spPr>
          <a:xfrm>
            <a:off x="1310950" y="1848200"/>
            <a:ext cx="350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30</a:t>
            </a:r>
            <a:endParaRPr lang="pt-BR" sz="1000" dirty="0"/>
          </a:p>
        </p:txBody>
      </p:sp>
      <p:sp>
        <p:nvSpPr>
          <p:cNvPr id="117" name="CaixaDeTexto 116"/>
          <p:cNvSpPr txBox="1"/>
          <p:nvPr/>
        </p:nvSpPr>
        <p:spPr>
          <a:xfrm>
            <a:off x="1311521" y="2561971"/>
            <a:ext cx="342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20</a:t>
            </a:r>
            <a:endParaRPr lang="pt-BR" sz="1000" dirty="0"/>
          </a:p>
        </p:txBody>
      </p:sp>
      <p:sp>
        <p:nvSpPr>
          <p:cNvPr id="118" name="CaixaDeTexto 117"/>
          <p:cNvSpPr txBox="1"/>
          <p:nvPr/>
        </p:nvSpPr>
        <p:spPr>
          <a:xfrm>
            <a:off x="1306590" y="2671905"/>
            <a:ext cx="350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30</a:t>
            </a:r>
            <a:endParaRPr lang="pt-BR" sz="1000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1304064" y="2783419"/>
            <a:ext cx="3464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45</a:t>
            </a:r>
            <a:endParaRPr lang="pt-BR" sz="1000" dirty="0"/>
          </a:p>
        </p:txBody>
      </p:sp>
      <p:sp>
        <p:nvSpPr>
          <p:cNvPr id="123" name="Elipse 122"/>
          <p:cNvSpPr/>
          <p:nvPr/>
        </p:nvSpPr>
        <p:spPr>
          <a:xfrm>
            <a:off x="1587802" y="303267"/>
            <a:ext cx="1257300" cy="1204913"/>
          </a:xfrm>
          <a:prstGeom prst="ellipse">
            <a:avLst/>
          </a:prstGeom>
          <a:gradFill flip="none" rotWithShape="1">
            <a:gsLst>
              <a:gs pos="84000">
                <a:srgbClr val="BACDDE"/>
              </a:gs>
              <a:gs pos="20000">
                <a:schemeClr val="accent1">
                  <a:lumMod val="60000"/>
                  <a:lumOff val="40000"/>
                </a:schemeClr>
              </a:gs>
              <a:gs pos="7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24" name="Conector reto 123"/>
          <p:cNvCxnSpPr>
            <a:stCxn id="123" idx="0"/>
            <a:endCxn id="123" idx="4"/>
          </p:cNvCxnSpPr>
          <p:nvPr/>
        </p:nvCxnSpPr>
        <p:spPr>
          <a:xfrm>
            <a:off x="2216452" y="303267"/>
            <a:ext cx="0" cy="12049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iângulo isósceles 74"/>
          <p:cNvSpPr/>
          <p:nvPr/>
        </p:nvSpPr>
        <p:spPr>
          <a:xfrm rot="5400000" flipH="1">
            <a:off x="2088491" y="374352"/>
            <a:ext cx="235929" cy="16459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 de cantos arredondados 84"/>
          <p:cNvSpPr/>
          <p:nvPr/>
        </p:nvSpPr>
        <p:spPr>
          <a:xfrm>
            <a:off x="649575" y="3859378"/>
            <a:ext cx="1678278" cy="19057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 de cantos arredondados 144"/>
          <p:cNvSpPr/>
          <p:nvPr/>
        </p:nvSpPr>
        <p:spPr>
          <a:xfrm>
            <a:off x="1700179" y="4816040"/>
            <a:ext cx="713210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6" name="Retângulo de cantos arredondados 145"/>
          <p:cNvSpPr/>
          <p:nvPr/>
        </p:nvSpPr>
        <p:spPr>
          <a:xfrm>
            <a:off x="1693829" y="5267758"/>
            <a:ext cx="71101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7" name="Retângulo de cantos arredondados 146"/>
          <p:cNvSpPr/>
          <p:nvPr/>
        </p:nvSpPr>
        <p:spPr>
          <a:xfrm>
            <a:off x="1700179" y="5717094"/>
            <a:ext cx="713210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CaixaDeTexto 149"/>
          <p:cNvSpPr txBox="1"/>
          <p:nvPr/>
        </p:nvSpPr>
        <p:spPr>
          <a:xfrm>
            <a:off x="2431358" y="481604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m</a:t>
            </a:r>
          </a:p>
        </p:txBody>
      </p:sp>
      <p:sp>
        <p:nvSpPr>
          <p:cNvPr id="151" name="CaixaDeTexto 150"/>
          <p:cNvSpPr txBox="1"/>
          <p:nvPr/>
        </p:nvSpPr>
        <p:spPr>
          <a:xfrm>
            <a:off x="2413389" y="5717094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Retângulo de cantos arredondados 151"/>
          <p:cNvSpPr/>
          <p:nvPr/>
        </p:nvSpPr>
        <p:spPr>
          <a:xfrm>
            <a:off x="1800411" y="5271761"/>
            <a:ext cx="71101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3" name="Retângulo de cantos arredondados 152"/>
          <p:cNvSpPr/>
          <p:nvPr/>
        </p:nvSpPr>
        <p:spPr>
          <a:xfrm>
            <a:off x="1916755" y="5271761"/>
            <a:ext cx="71101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tângulo de cantos arredondados 153"/>
          <p:cNvSpPr/>
          <p:nvPr/>
        </p:nvSpPr>
        <p:spPr>
          <a:xfrm>
            <a:off x="2033754" y="5278076"/>
            <a:ext cx="71101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Retângulo de cantos arredondados 154"/>
          <p:cNvSpPr/>
          <p:nvPr/>
        </p:nvSpPr>
        <p:spPr>
          <a:xfrm>
            <a:off x="2143332" y="5278076"/>
            <a:ext cx="71101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Retângulo de cantos arredondados 155"/>
          <p:cNvSpPr/>
          <p:nvPr/>
        </p:nvSpPr>
        <p:spPr>
          <a:xfrm>
            <a:off x="2257632" y="5278076"/>
            <a:ext cx="71101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7" name="Retângulo de cantos arredondados 156"/>
          <p:cNvSpPr/>
          <p:nvPr/>
        </p:nvSpPr>
        <p:spPr>
          <a:xfrm>
            <a:off x="1700179" y="6169458"/>
            <a:ext cx="71101" cy="36933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8" name="Retângulo de cantos arredondados 157"/>
          <p:cNvSpPr/>
          <p:nvPr/>
        </p:nvSpPr>
        <p:spPr>
          <a:xfrm>
            <a:off x="1819461" y="6217911"/>
            <a:ext cx="71101" cy="324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9" name="Retângulo de cantos arredondados 158"/>
          <p:cNvSpPr/>
          <p:nvPr/>
        </p:nvSpPr>
        <p:spPr>
          <a:xfrm>
            <a:off x="1954855" y="6256011"/>
            <a:ext cx="71101" cy="288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tângulo de cantos arredondados 159"/>
          <p:cNvSpPr/>
          <p:nvPr/>
        </p:nvSpPr>
        <p:spPr>
          <a:xfrm>
            <a:off x="2084554" y="6332176"/>
            <a:ext cx="71101" cy="216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Retângulo de cantos arredondados 160"/>
          <p:cNvSpPr/>
          <p:nvPr/>
        </p:nvSpPr>
        <p:spPr>
          <a:xfrm>
            <a:off x="2206831" y="6394450"/>
            <a:ext cx="72000" cy="144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tângulo de cantos arredondados 161"/>
          <p:cNvSpPr/>
          <p:nvPr/>
        </p:nvSpPr>
        <p:spPr>
          <a:xfrm>
            <a:off x="2333832" y="6432550"/>
            <a:ext cx="72000" cy="108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9" name="Retângulo de cantos arredondados 168"/>
          <p:cNvSpPr/>
          <p:nvPr/>
        </p:nvSpPr>
        <p:spPr>
          <a:xfrm>
            <a:off x="2371932" y="5284426"/>
            <a:ext cx="71101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8" name="Elipse 87"/>
          <p:cNvSpPr/>
          <p:nvPr/>
        </p:nvSpPr>
        <p:spPr>
          <a:xfrm>
            <a:off x="1411511" y="3801441"/>
            <a:ext cx="90377" cy="272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30" name="Conector reto 1029"/>
          <p:cNvCxnSpPr/>
          <p:nvPr/>
        </p:nvCxnSpPr>
        <p:spPr>
          <a:xfrm rot="20996361" flipV="1">
            <a:off x="705115" y="1943413"/>
            <a:ext cx="594386" cy="3532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Elipse 95"/>
          <p:cNvSpPr/>
          <p:nvPr/>
        </p:nvSpPr>
        <p:spPr>
          <a:xfrm>
            <a:off x="230610" y="3804808"/>
            <a:ext cx="292929" cy="31730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sp>
        <p:nvSpPr>
          <p:cNvPr id="179" name="Elipse 178"/>
          <p:cNvSpPr/>
          <p:nvPr/>
        </p:nvSpPr>
        <p:spPr>
          <a:xfrm>
            <a:off x="2426169" y="3788100"/>
            <a:ext cx="328238" cy="328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7" name="Seta para cima 96"/>
          <p:cNvSpPr/>
          <p:nvPr/>
        </p:nvSpPr>
        <p:spPr>
          <a:xfrm>
            <a:off x="592620" y="217154"/>
            <a:ext cx="351527" cy="4950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1" name="Seta para cima 180"/>
          <p:cNvSpPr/>
          <p:nvPr/>
        </p:nvSpPr>
        <p:spPr>
          <a:xfrm rot="5400000">
            <a:off x="1000946" y="625745"/>
            <a:ext cx="351527" cy="4651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2" name="Seta para cima 181"/>
          <p:cNvSpPr/>
          <p:nvPr/>
        </p:nvSpPr>
        <p:spPr>
          <a:xfrm rot="5400000" flipV="1">
            <a:off x="172180" y="622895"/>
            <a:ext cx="351527" cy="48935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3" name="Seta para cima 182"/>
          <p:cNvSpPr/>
          <p:nvPr/>
        </p:nvSpPr>
        <p:spPr>
          <a:xfrm flipV="1">
            <a:off x="592619" y="1019294"/>
            <a:ext cx="351527" cy="4687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7" name="CaixaDeTexto 186"/>
          <p:cNvSpPr txBox="1"/>
          <p:nvPr/>
        </p:nvSpPr>
        <p:spPr>
          <a:xfrm>
            <a:off x="2171755" y="3091924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graus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Retângulo de cantos arredondados 190"/>
          <p:cNvSpPr/>
          <p:nvPr/>
        </p:nvSpPr>
        <p:spPr>
          <a:xfrm>
            <a:off x="1854067" y="3149787"/>
            <a:ext cx="373562" cy="2192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2" name="CaixaDeTexto 191"/>
          <p:cNvSpPr txBox="1"/>
          <p:nvPr/>
        </p:nvSpPr>
        <p:spPr>
          <a:xfrm>
            <a:off x="684116" y="3092433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graus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Retângulo de cantos arredondados 192"/>
          <p:cNvSpPr/>
          <p:nvPr/>
        </p:nvSpPr>
        <p:spPr>
          <a:xfrm>
            <a:off x="366428" y="3150296"/>
            <a:ext cx="373562" cy="2192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Elipse 98"/>
          <p:cNvSpPr/>
          <p:nvPr/>
        </p:nvSpPr>
        <p:spPr>
          <a:xfrm>
            <a:off x="35438" y="2797154"/>
            <a:ext cx="268430" cy="275251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5" name="Elipse 194"/>
          <p:cNvSpPr/>
          <p:nvPr/>
        </p:nvSpPr>
        <p:spPr>
          <a:xfrm>
            <a:off x="2674143" y="2778992"/>
            <a:ext cx="268430" cy="275251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6" name="CaixaDeTexto 195"/>
          <p:cNvSpPr txBox="1"/>
          <p:nvPr/>
        </p:nvSpPr>
        <p:spPr>
          <a:xfrm>
            <a:off x="228668" y="2891305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Máx.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CaixaDeTexto 196"/>
          <p:cNvSpPr txBox="1"/>
          <p:nvPr/>
        </p:nvSpPr>
        <p:spPr>
          <a:xfrm>
            <a:off x="2325527" y="2890371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Máx.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Retângulo de cantos arredondados 197"/>
          <p:cNvSpPr/>
          <p:nvPr/>
        </p:nvSpPr>
        <p:spPr>
          <a:xfrm>
            <a:off x="1708152" y="4328027"/>
            <a:ext cx="713210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9" name="CaixaDeTexto 198"/>
          <p:cNvSpPr txBox="1"/>
          <p:nvPr/>
        </p:nvSpPr>
        <p:spPr>
          <a:xfrm>
            <a:off x="2446951" y="4328027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 smtClean="0"/>
              <a:t>m/s</a:t>
            </a:r>
            <a:endParaRPr lang="pt-BR" dirty="0"/>
          </a:p>
        </p:txBody>
      </p:sp>
      <p:sp>
        <p:nvSpPr>
          <p:cNvPr id="120" name="Retângulo 119"/>
          <p:cNvSpPr/>
          <p:nvPr/>
        </p:nvSpPr>
        <p:spPr>
          <a:xfrm>
            <a:off x="1804221" y="916399"/>
            <a:ext cx="838339" cy="265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1" name="Elipse 120"/>
          <p:cNvSpPr/>
          <p:nvPr/>
        </p:nvSpPr>
        <p:spPr>
          <a:xfrm>
            <a:off x="1735546" y="1019294"/>
            <a:ext cx="311902" cy="308214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7" name="Conector reto 76"/>
          <p:cNvCxnSpPr/>
          <p:nvPr/>
        </p:nvCxnSpPr>
        <p:spPr>
          <a:xfrm>
            <a:off x="2037923" y="456649"/>
            <a:ext cx="4195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/>
          <p:cNvCxnSpPr/>
          <p:nvPr/>
        </p:nvCxnSpPr>
        <p:spPr>
          <a:xfrm>
            <a:off x="2216321" y="472254"/>
            <a:ext cx="7070" cy="436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tângulo de cantos arredondados 81"/>
          <p:cNvSpPr/>
          <p:nvPr/>
        </p:nvSpPr>
        <p:spPr>
          <a:xfrm>
            <a:off x="2276145" y="574614"/>
            <a:ext cx="276555" cy="1858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CaixaDeTexto 82"/>
          <p:cNvSpPr txBox="1"/>
          <p:nvPr/>
        </p:nvSpPr>
        <p:spPr>
          <a:xfrm>
            <a:off x="2494398" y="578653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cm</a:t>
            </a:r>
            <a:endParaRPr lang="pt-BR" sz="1200" dirty="0"/>
          </a:p>
        </p:txBody>
      </p:sp>
      <p:sp>
        <p:nvSpPr>
          <p:cNvPr id="184" name="Elipse 183"/>
          <p:cNvSpPr/>
          <p:nvPr/>
        </p:nvSpPr>
        <p:spPr>
          <a:xfrm>
            <a:off x="2383309" y="1019294"/>
            <a:ext cx="311902" cy="308214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 reto 25"/>
          <p:cNvCxnSpPr>
            <a:stCxn id="14" idx="1"/>
          </p:cNvCxnSpPr>
          <p:nvPr/>
        </p:nvCxnSpPr>
        <p:spPr>
          <a:xfrm>
            <a:off x="311233" y="1944893"/>
            <a:ext cx="948947" cy="9056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1717418" y="2082532"/>
            <a:ext cx="990986" cy="3357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lipse 1"/>
          <p:cNvSpPr/>
          <p:nvPr/>
        </p:nvSpPr>
        <p:spPr>
          <a:xfrm>
            <a:off x="1664436" y="2177712"/>
            <a:ext cx="373487" cy="38636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2371395" y="2177713"/>
            <a:ext cx="373487" cy="38636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45" name="Conector reto 1044"/>
          <p:cNvCxnSpPr/>
          <p:nvPr/>
        </p:nvCxnSpPr>
        <p:spPr>
          <a:xfrm>
            <a:off x="1358969" y="2016042"/>
            <a:ext cx="270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Conector reto 1046"/>
          <p:cNvCxnSpPr/>
          <p:nvPr/>
        </p:nvCxnSpPr>
        <p:spPr>
          <a:xfrm>
            <a:off x="1422319" y="2127938"/>
            <a:ext cx="1493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Conector reto 1048"/>
          <p:cNvCxnSpPr/>
          <p:nvPr/>
        </p:nvCxnSpPr>
        <p:spPr>
          <a:xfrm>
            <a:off x="1455054" y="2248834"/>
            <a:ext cx="9037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/>
          <p:cNvCxnSpPr/>
          <p:nvPr/>
        </p:nvCxnSpPr>
        <p:spPr>
          <a:xfrm>
            <a:off x="1358175" y="2744704"/>
            <a:ext cx="270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/>
          <p:cNvCxnSpPr/>
          <p:nvPr/>
        </p:nvCxnSpPr>
        <p:spPr>
          <a:xfrm>
            <a:off x="1420692" y="2632763"/>
            <a:ext cx="1493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/>
          <p:cNvCxnSpPr/>
          <p:nvPr/>
        </p:nvCxnSpPr>
        <p:spPr>
          <a:xfrm>
            <a:off x="1450544" y="2512212"/>
            <a:ext cx="9037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1630998" y="2014101"/>
            <a:ext cx="581913" cy="35925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>
            <a:off x="1567962" y="2129129"/>
            <a:ext cx="644949" cy="2383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 flipH="1" flipV="1">
            <a:off x="1540921" y="2248064"/>
            <a:ext cx="675090" cy="1196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 flipV="1">
            <a:off x="1539081" y="2373990"/>
            <a:ext cx="673830" cy="1417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/>
          <p:nvPr/>
        </p:nvCxnSpPr>
        <p:spPr>
          <a:xfrm flipV="1">
            <a:off x="1627341" y="2376134"/>
            <a:ext cx="582073" cy="36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 flipV="1">
            <a:off x="1562935" y="2383073"/>
            <a:ext cx="643521" cy="2529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endCxn id="14" idx="6"/>
          </p:cNvCxnSpPr>
          <p:nvPr/>
        </p:nvCxnSpPr>
        <p:spPr>
          <a:xfrm>
            <a:off x="126192" y="2370894"/>
            <a:ext cx="125821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1589804" y="2370894"/>
            <a:ext cx="125821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1420837" y="2246658"/>
            <a:ext cx="129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0</a:t>
            </a:r>
            <a:endParaRPr lang="pt-BR" sz="1000" dirty="0"/>
          </a:p>
        </p:txBody>
      </p:sp>
      <p:sp>
        <p:nvSpPr>
          <p:cNvPr id="114" name="CaixaDeTexto 113"/>
          <p:cNvSpPr txBox="1"/>
          <p:nvPr/>
        </p:nvSpPr>
        <p:spPr>
          <a:xfrm>
            <a:off x="1311727" y="1957288"/>
            <a:ext cx="342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20</a:t>
            </a:r>
            <a:endParaRPr lang="pt-BR" sz="1000" dirty="0"/>
          </a:p>
        </p:txBody>
      </p:sp>
      <p:sp>
        <p:nvSpPr>
          <p:cNvPr id="115" name="CaixaDeTexto 114"/>
          <p:cNvSpPr txBox="1"/>
          <p:nvPr/>
        </p:nvSpPr>
        <p:spPr>
          <a:xfrm>
            <a:off x="1293592" y="2073414"/>
            <a:ext cx="373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10</a:t>
            </a:r>
            <a:endParaRPr lang="pt-BR" sz="1000" dirty="0"/>
          </a:p>
        </p:txBody>
      </p:sp>
      <p:sp>
        <p:nvSpPr>
          <p:cNvPr id="116" name="CaixaDeTexto 115"/>
          <p:cNvSpPr txBox="1"/>
          <p:nvPr/>
        </p:nvSpPr>
        <p:spPr>
          <a:xfrm>
            <a:off x="1292900" y="2445889"/>
            <a:ext cx="373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/>
              <a:t>10</a:t>
            </a:r>
            <a:endParaRPr lang="pt-BR" sz="1000" dirty="0"/>
          </a:p>
        </p:txBody>
      </p:sp>
      <p:cxnSp>
        <p:nvCxnSpPr>
          <p:cNvPr id="1032" name="Conector reto 1031"/>
          <p:cNvCxnSpPr/>
          <p:nvPr/>
        </p:nvCxnSpPr>
        <p:spPr>
          <a:xfrm rot="20996361" flipV="1">
            <a:off x="731589" y="2186650"/>
            <a:ext cx="692135" cy="1234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 rot="20996361" flipV="1">
            <a:off x="723494" y="2068979"/>
            <a:ext cx="656709" cy="2417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446787" y="2080150"/>
            <a:ext cx="629334" cy="3381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1120219" y="2175330"/>
            <a:ext cx="118540" cy="38636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96328" y="2175330"/>
            <a:ext cx="118540" cy="38636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96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25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 SIMOES SUBTIL</dc:creator>
  <cp:lastModifiedBy>FABIO SIMOES SUBTIL</cp:lastModifiedBy>
  <cp:revision>31</cp:revision>
  <dcterms:created xsi:type="dcterms:W3CDTF">2017-04-12T20:41:13Z</dcterms:created>
  <dcterms:modified xsi:type="dcterms:W3CDTF">2017-04-17T22:40:46Z</dcterms:modified>
</cp:coreProperties>
</file>