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2"/>
  </p:notesMasterIdLst>
  <p:sldIdLst>
    <p:sldId id="261" r:id="rId4"/>
    <p:sldId id="328" r:id="rId5"/>
    <p:sldId id="360" r:id="rId6"/>
    <p:sldId id="265" r:id="rId7"/>
    <p:sldId id="276" r:id="rId8"/>
    <p:sldId id="356" r:id="rId9"/>
    <p:sldId id="315" r:id="rId10"/>
    <p:sldId id="350" r:id="rId11"/>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FF11"/>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30" autoAdjust="0"/>
    <p:restoredTop sz="84460" autoAdjust="0"/>
  </p:normalViewPr>
  <p:slideViewPr>
    <p:cSldViewPr snapToGrid="0">
      <p:cViewPr varScale="1">
        <p:scale>
          <a:sx n="41" d="100"/>
          <a:sy n="41" d="100"/>
        </p:scale>
        <p:origin x="1176" y="48"/>
      </p:cViewPr>
      <p:guideLst>
        <p:guide orient="horz" pos="3238"/>
        <p:guide pos="575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Dubai" panose="020B0503030403030204" pitchFamily="34" charset="-7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Dubai" panose="020B0503030403030204" pitchFamily="34" charset="-78"/>
              </a:defRPr>
            </a:lvl1pPr>
          </a:lstStyle>
          <a:p>
            <a:fld id="{C440410B-B5DF-44D5-B438-62561615F79B}" type="datetimeFigureOut">
              <a:rPr lang="ja-JP" altLang="en-US" smtClean="0"/>
              <a:pPr/>
              <a:t>2019/10/6</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Dubai" panose="020B0503030403030204" pitchFamily="34" charset="-7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Dubai" panose="020B0503030403030204" pitchFamily="34" charset="-78"/>
              </a:defRPr>
            </a:lvl1pPr>
          </a:lstStyle>
          <a:p>
            <a:fld id="{BA0F6D12-D0E5-42E3-AE9E-4CBB24513023}" type="slidenum">
              <a:rPr lang="ja-JP" altLang="en-US" smtClean="0"/>
              <a:pPr/>
              <a:t>‹#›</a:t>
            </a:fld>
            <a:endParaRPr lang="ja-JP" altLang="en-US" dirty="0"/>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Dubai" panose="020B0503030403030204" pitchFamily="34" charset="-78"/>
        <a:ea typeface="+mn-ea"/>
        <a:cs typeface="+mn-cs"/>
      </a:defRPr>
    </a:lvl1pPr>
    <a:lvl2pPr marL="816376" algn="l" defTabSz="1632753" rtl="0" eaLnBrk="1" latinLnBrk="0" hangingPunct="1">
      <a:defRPr kumimoji="1" sz="2100" kern="1200">
        <a:solidFill>
          <a:schemeClr val="tx1"/>
        </a:solidFill>
        <a:latin typeface="Dubai" panose="020B0503030403030204" pitchFamily="34" charset="-78"/>
        <a:ea typeface="+mn-ea"/>
        <a:cs typeface="+mn-cs"/>
      </a:defRPr>
    </a:lvl2pPr>
    <a:lvl3pPr marL="1632753" algn="l" defTabSz="1632753" rtl="0" eaLnBrk="1" latinLnBrk="0" hangingPunct="1">
      <a:defRPr kumimoji="1" sz="2100" kern="1200">
        <a:solidFill>
          <a:schemeClr val="tx1"/>
        </a:solidFill>
        <a:latin typeface="Dubai" panose="020B0503030403030204" pitchFamily="34" charset="-78"/>
        <a:ea typeface="+mn-ea"/>
        <a:cs typeface="+mn-cs"/>
      </a:defRPr>
    </a:lvl3pPr>
    <a:lvl4pPr marL="2449129" algn="l" defTabSz="1632753" rtl="0" eaLnBrk="1" latinLnBrk="0" hangingPunct="1">
      <a:defRPr kumimoji="1" sz="2100" kern="1200">
        <a:solidFill>
          <a:schemeClr val="tx1"/>
        </a:solidFill>
        <a:latin typeface="Dubai" panose="020B0503030403030204" pitchFamily="34" charset="-78"/>
        <a:ea typeface="+mn-ea"/>
        <a:cs typeface="+mn-cs"/>
      </a:defRPr>
    </a:lvl4pPr>
    <a:lvl5pPr marL="3265505" algn="l" defTabSz="1632753" rtl="0" eaLnBrk="1" latinLnBrk="0" hangingPunct="1">
      <a:defRPr kumimoji="1" sz="2100" kern="1200">
        <a:solidFill>
          <a:schemeClr val="tx1"/>
        </a:solidFill>
        <a:latin typeface="Dubai" panose="020B0503030403030204" pitchFamily="34" charset="-78"/>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2</a:t>
            </a:fld>
            <a:endParaRPr kumimoji="1" lang="ja-JP" altLang="en-US"/>
          </a:p>
        </p:txBody>
      </p:sp>
    </p:spTree>
    <p:extLst>
      <p:ext uri="{BB962C8B-B14F-4D97-AF65-F5344CB8AC3E}">
        <p14:creationId xmlns:p14="http://schemas.microsoft.com/office/powerpoint/2010/main" val="204032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3</a:t>
            </a:fld>
            <a:endParaRPr kumimoji="1" lang="ja-JP" altLang="en-US"/>
          </a:p>
        </p:txBody>
      </p:sp>
    </p:spTree>
    <p:extLst>
      <p:ext uri="{BB962C8B-B14F-4D97-AF65-F5344CB8AC3E}">
        <p14:creationId xmlns:p14="http://schemas.microsoft.com/office/powerpoint/2010/main" val="301344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Dubai" panose="020B0503030403030204" pitchFamily="34" charset="-78"/>
                <a:ea typeface="+mn-ea"/>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Dubai" panose="020B0503030403030204" pitchFamily="34" charset="-78"/>
                <a:ea typeface="+mn-ea"/>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Dubai" panose="020B0503030403030204" pitchFamily="34" charset="-78"/>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Dubai" panose="020B0503030403030204" pitchFamily="34" charset="-78"/>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Dubai" panose="020B0503030403030204" pitchFamily="34" charset="-78"/>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Dubai" panose="020B0503030403030204" pitchFamily="34" charset="-78"/>
                <a:ea typeface="+mn-ea"/>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Dubai" panose="020B0503030403030204" pitchFamily="34" charset="-78"/>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Dubai" panose="020B0503030403030204" pitchFamily="34" charset="-78"/>
              </a:rPr>
              <a:t>1</a:t>
            </a:r>
            <a:endParaRPr kumimoji="1" lang="ja-JP" altLang="en-US" sz="3600" dirty="0">
              <a:latin typeface="Dubai" panose="020B0503030403030204" pitchFamily="34" charset="-78"/>
            </a:endParaRPr>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Dubai" panose="020B0503030403030204" pitchFamily="34" charset="-78"/>
                <a:ea typeface="+mn-ea"/>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Dubai" panose="020B0503030403030204" pitchFamily="34" charset="-78"/>
              </a:rPr>
              <a:t>2</a:t>
            </a:r>
            <a:endParaRPr kumimoji="1" lang="ja-JP" altLang="en-US" sz="3600" dirty="0">
              <a:latin typeface="Dubai" panose="020B0503030403030204" pitchFamily="34" charset="-78"/>
            </a:endParaRPr>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Dubai" panose="020B0503030403030204" pitchFamily="34" charset="-78"/>
              </a:rPr>
              <a:t>3</a:t>
            </a:r>
            <a:endParaRPr kumimoji="1" lang="ja-JP" altLang="en-US" sz="3600" dirty="0">
              <a:latin typeface="Dubai" panose="020B0503030403030204" pitchFamily="34" charset="-78"/>
            </a:endParaRPr>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Dubai" panose="020B0503030403030204" pitchFamily="34" charset="-78"/>
              </a:rPr>
              <a:t>4</a:t>
            </a:r>
            <a:endParaRPr kumimoji="1" lang="ja-JP" altLang="en-US" sz="3600" dirty="0">
              <a:latin typeface="Dubai" panose="020B0503030403030204" pitchFamily="34" charset="-78"/>
            </a:endParaRPr>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Dubai" panose="020B0503030403030204" pitchFamily="34" charset="-78"/>
              </a:rPr>
              <a:t>5</a:t>
            </a:r>
            <a:endParaRPr kumimoji="1" lang="ja-JP" altLang="en-US" sz="3600" dirty="0">
              <a:latin typeface="Dubai" panose="020B0503030403030204" pitchFamily="34" charset="-78"/>
            </a:endParaRPr>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Dubai" panose="020B0503030403030204" pitchFamily="34" charset="-78"/>
              </a:rPr>
              <a:t>6</a:t>
            </a:r>
            <a:endParaRPr kumimoji="1" lang="ja-JP" altLang="en-US" sz="3600" dirty="0">
              <a:latin typeface="Dubai" panose="020B0503030403030204" pitchFamily="34" charset="-78"/>
            </a:endParaRPr>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Dubai" panose="020B0503030403030204" pitchFamily="34" charset="-78"/>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lumMod val="20000"/>
                  <a:lumOff val="80000"/>
                </a:schemeClr>
              </a:solidFill>
              <a:latin typeface="Dubai" panose="020B0503030403030204" pitchFamily="34" charset="-78"/>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 name="アーチ 4"/>
          <p:cNvSpPr/>
          <p:nvPr userDrawn="1"/>
        </p:nvSpPr>
        <p:spPr>
          <a:xfrm rot="3600000">
            <a:off x="1041690" y="2147584"/>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3" name="アーチ 12"/>
          <p:cNvSpPr/>
          <p:nvPr userDrawn="1"/>
        </p:nvSpPr>
        <p:spPr>
          <a:xfrm rot="6618510">
            <a:off x="1179410" y="2294526"/>
            <a:ext cx="1259018" cy="1213952"/>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5" name="テキスト プレースホルダー 6"/>
          <p:cNvSpPr>
            <a:spLocks noGrp="1"/>
          </p:cNvSpPr>
          <p:nvPr>
            <p:ph type="body" sz="quarter" idx="15" hasCustomPrompt="1"/>
          </p:nvPr>
        </p:nvSpPr>
        <p:spPr>
          <a:xfrm>
            <a:off x="1911769" y="2298879"/>
            <a:ext cx="7426863" cy="790352"/>
          </a:xfrm>
        </p:spPr>
        <p:txBody>
          <a:bodyPr anchor="b">
            <a:noAutofit/>
          </a:bodyPr>
          <a:lstStyle>
            <a:lvl1pPr algn="l">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ppt_x"/>
                                          </p:val>
                                        </p:tav>
                                        <p:tav tm="100000">
                                          <p:val>
                                            <p:strVal val="#ppt_x"/>
                                          </p:val>
                                        </p:tav>
                                      </p:tavLst>
                                    </p:anim>
                                    <p:anim calcmode="lin" valueType="num">
                                      <p:cBhvr additive="base">
                                        <p:cTn id="13" dur="75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0-#ppt_w/2"/>
                                          </p:val>
                                        </p:tav>
                                        <p:tav tm="100000">
                                          <p:val>
                                            <p:strVal val="#ppt_x"/>
                                          </p:val>
                                        </p:tav>
                                      </p:tavLst>
                                    </p:anim>
                                    <p:anim calcmode="lin" valueType="num">
                                      <p:cBhvr additive="base">
                                        <p:cTn id="17" dur="750" fill="hold"/>
                                        <p:tgtEl>
                                          <p:spTgt spid="5"/>
                                        </p:tgtEl>
                                        <p:attrNameLst>
                                          <p:attrName>ppt_y</p:attrName>
                                        </p:attrNameLst>
                                      </p:cBhvr>
                                      <p:tavLst>
                                        <p:tav tm="0">
                                          <p:val>
                                            <p:strVal val="#ppt_y"/>
                                          </p:val>
                                        </p:tav>
                                        <p:tav tm="100000">
                                          <p:val>
                                            <p:strVal val="#ppt_y"/>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750"/>
                                        <p:tgtEl>
                                          <p:spTgt spid="13"/>
                                        </p:tgtEl>
                                      </p:cBhvr>
                                    </p:animEffect>
                                    <p:anim calcmode="lin" valueType="num">
                                      <p:cBhvr>
                                        <p:cTn id="21" dur="750" fill="hold"/>
                                        <p:tgtEl>
                                          <p:spTgt spid="13"/>
                                        </p:tgtEl>
                                        <p:attrNameLst>
                                          <p:attrName>ppt_w</p:attrName>
                                        </p:attrNameLst>
                                      </p:cBhvr>
                                      <p:tavLst>
                                        <p:tav tm="0" fmla="#ppt_w*sin(2.5*pi*$)">
                                          <p:val>
                                            <p:fltVal val="0"/>
                                          </p:val>
                                        </p:tav>
                                        <p:tav tm="100000">
                                          <p:val>
                                            <p:fltVal val="1"/>
                                          </p:val>
                                        </p:tav>
                                      </p:tavLst>
                                    </p:anim>
                                    <p:anim calcmode="lin" valueType="num">
                                      <p:cBhvr>
                                        <p:cTn id="22" dur="750" fill="hold"/>
                                        <p:tgtEl>
                                          <p:spTgt spid="13"/>
                                        </p:tgtEl>
                                        <p:attrNameLst>
                                          <p:attrName>ppt_h</p:attrName>
                                        </p:attrNameLst>
                                      </p:cBhvr>
                                      <p:tavLst>
                                        <p:tav tm="0">
                                          <p:val>
                                            <p:strVal val="#ppt_h"/>
                                          </p:val>
                                        </p:tav>
                                        <p:tav tm="100000">
                                          <p:val>
                                            <p:strVal val="#ppt_h"/>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750"/>
                                        <p:tgtEl>
                                          <p:spTgt spid="5"/>
                                        </p:tgtEl>
                                      </p:cBhvr>
                                    </p:animEffect>
                                    <p:anim calcmode="lin" valueType="num">
                                      <p:cBhvr>
                                        <p:cTn id="26" dur="750" fill="hold"/>
                                        <p:tgtEl>
                                          <p:spTgt spid="5"/>
                                        </p:tgtEl>
                                        <p:attrNameLst>
                                          <p:attrName>ppt_w</p:attrName>
                                        </p:attrNameLst>
                                      </p:cBhvr>
                                      <p:tavLst>
                                        <p:tav tm="0" fmla="#ppt_w*sin(2.5*pi*$)">
                                          <p:val>
                                            <p:fltVal val="0"/>
                                          </p:val>
                                        </p:tav>
                                        <p:tav tm="100000">
                                          <p:val>
                                            <p:fltVal val="1"/>
                                          </p:val>
                                        </p:tav>
                                      </p:tavLst>
                                    </p:anim>
                                    <p:anim calcmode="lin" valueType="num">
                                      <p:cBhvr>
                                        <p:cTn id="27" dur="750" fill="hold"/>
                                        <p:tgtEl>
                                          <p:spTgt spid="5"/>
                                        </p:tgtEl>
                                        <p:attrNameLst>
                                          <p:attrName>ppt_h</p:attrName>
                                        </p:attrNameLst>
                                      </p:cBhvr>
                                      <p:tavLst>
                                        <p:tav tm="0">
                                          <p:val>
                                            <p:strVal val="#ppt_h"/>
                                          </p:val>
                                        </p:tav>
                                        <p:tav tm="100000">
                                          <p:val>
                                            <p:strVal val="#ppt_h"/>
                                          </p:val>
                                        </p:tav>
                                      </p:tavLst>
                                    </p:anim>
                                  </p:childTnLst>
                                </p:cTn>
                              </p:par>
                              <p:par>
                                <p:cTn id="28" presetID="2" presetClass="entr" presetSubtype="9" decel="100000" fill="hold" grpId="0" nodeType="withEffect">
                                  <p:stCondLst>
                                    <p:cond delay="500"/>
                                  </p:stCondLst>
                                  <p:iterate type="wd">
                                    <p:tmPct val="10000"/>
                                  </p:iterate>
                                  <p:childTnLst>
                                    <p:set>
                                      <p:cBhvr>
                                        <p:cTn id="29" dur="1" fill="hold">
                                          <p:stCondLst>
                                            <p:cond delay="0"/>
                                          </p:stCondLst>
                                        </p:cTn>
                                        <p:tgtEl>
                                          <p:spTgt spid="15">
                                            <p:txEl>
                                              <p:pRg st="0" end="0"/>
                                            </p:txEl>
                                          </p:spTgt>
                                        </p:tgtEl>
                                        <p:attrNameLst>
                                          <p:attrName>style.visibility</p:attrName>
                                        </p:attrNameLst>
                                      </p:cBhvr>
                                      <p:to>
                                        <p:strVal val="visible"/>
                                      </p:to>
                                    </p:set>
                                    <p:anim calcmode="lin" valueType="num">
                                      <p:cBhvr additive="base">
                                        <p:cTn id="30"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1600"/>
                            </p:stCondLst>
                            <p:childTnLst>
                              <p:par>
                                <p:cTn id="33" presetID="2" presetClass="entr" presetSubtype="2" decel="100000" fill="hold" grpId="0" nodeType="afterEffect">
                                  <p:stCondLst>
                                    <p:cond delay="250"/>
                                  </p:stCondLst>
                                  <p:childTnLst>
                                    <p:set>
                                      <p:cBhvr>
                                        <p:cTn id="34" dur="1" fill="hold">
                                          <p:stCondLst>
                                            <p:cond delay="0"/>
                                          </p:stCondLst>
                                        </p:cTn>
                                        <p:tgtEl>
                                          <p:spTgt spid="17">
                                            <p:txEl>
                                              <p:pRg st="0" end="0"/>
                                            </p:txEl>
                                          </p:spTgt>
                                        </p:tgtEl>
                                        <p:attrNameLst>
                                          <p:attrName>style.visibility</p:attrName>
                                        </p:attrNameLst>
                                      </p:cBhvr>
                                      <p:to>
                                        <p:strVal val="visible"/>
                                      </p:to>
                                    </p:set>
                                    <p:anim calcmode="lin" valueType="num">
                                      <p:cBhvr additive="base">
                                        <p:cTn id="3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Dubai" panose="020B0503030403030204" pitchFamily="34" charset="-78"/>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Dubai" panose="020B0503030403030204" pitchFamily="34" charset="-78"/>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Dubai" panose="020B0503030403030204" pitchFamily="34" charset="-78"/>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Dubai" panose="020B0503030403030204" pitchFamily="34" charset="-78"/>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Dubai" panose="020B0503030403030204" pitchFamily="34" charset="-78"/>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Dubai" panose="020B0503030403030204" pitchFamily="34" charset="-78"/>
                <a:cs typeface="Dubai" panose="020B0503030403030204" pitchFamily="34" charset="-78"/>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Dubai" panose="020B0503030403030204" pitchFamily="34" charset="-78"/>
                <a:cs typeface="Dubai" panose="020B0503030403030204" pitchFamily="34" charset="-78"/>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Dubai" panose="020B0503030403030204" pitchFamily="34" charset="-78"/>
                <a:cs typeface="Dubai" panose="020B0503030403030204" pitchFamily="34" charset="-78"/>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Dubai" panose="020B0503030403030204" pitchFamily="34" charset="-78"/>
                <a:cs typeface="Dubai" panose="020B0503030403030204" pitchFamily="34" charset="-78"/>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latin typeface="Dubai" panose="020B0503030403030204" pitchFamily="34" charset="-78"/>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Dubai" panose="020B0503030403030204" pitchFamily="34" charset="-78"/>
                <a:cs typeface="Dubai" panose="020B0503030403030204" pitchFamily="34" charset="-78"/>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Dubai" panose="020B0503030403030204" pitchFamily="34" charset="-78"/>
                <a:cs typeface="Dubai" panose="020B0503030403030204" pitchFamily="34" charset="-78"/>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Dubai" panose="020B0503030403030204" pitchFamily="34" charset="-78"/>
                <a:cs typeface="Dubai" panose="020B0503030403030204" pitchFamily="34" charset="-78"/>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Dubai" panose="020B0503030403030204" pitchFamily="34" charset="-78"/>
                <a:cs typeface="Dubai" panose="020B0503030403030204" pitchFamily="34" charset="-78"/>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Dubai" panose="020B0503030403030204" pitchFamily="34" charset="-78"/>
                <a:cs typeface="Dubai" panose="020B0503030403030204" pitchFamily="34" charset="-78"/>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latin typeface="Dubai" panose="020B0503030403030204" pitchFamily="34" charset="-78"/>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Dubai" panose="020B0503030403030204" pitchFamily="34" charset="-78"/>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Dubai" panose="020B0503030403030204" pitchFamily="34" charset="-78"/>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Dubai" panose="020B0503030403030204" pitchFamily="34" charset="-78"/>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Dubai" panose="020B0503030403030204" pitchFamily="34" charset="-78"/>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Dubai" panose="020B0503030403030204" pitchFamily="34" charset="-78"/>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テキスト ボックス 19"/>
          <p:cNvSpPr txBox="1"/>
          <p:nvPr userDrawn="1"/>
        </p:nvSpPr>
        <p:spPr>
          <a:xfrm>
            <a:off x="6886463" y="7365870"/>
            <a:ext cx="184537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Dubai" panose="020B0503030403030204" pitchFamily="34" charset="-78"/>
                <a:ea typeface="Open Sans Light" panose="020B0306030504020204" pitchFamily="34" charset="0"/>
                <a:cs typeface="Dubai" panose="020B0503030403030204" pitchFamily="34" charset="-78"/>
              </a:rPr>
              <a:t>01</a:t>
            </a:r>
            <a:endParaRPr kumimoji="1" lang="ja-JP" altLang="en-US" sz="12000" dirty="0">
              <a:solidFill>
                <a:schemeClr val="accent1">
                  <a:lumMod val="60000"/>
                  <a:lumOff val="40000"/>
                </a:schemeClr>
              </a:solidFill>
              <a:latin typeface="Dubai" panose="020B0503030403030204" pitchFamily="34" charset="-78"/>
              <a:cs typeface="Dubai" panose="020B0503030403030204" pitchFamily="34" charset="-78"/>
            </a:endParaRPr>
          </a:p>
        </p:txBody>
      </p:sp>
      <p:sp>
        <p:nvSpPr>
          <p:cNvPr id="21" name="テキスト ボックス 20"/>
          <p:cNvSpPr txBox="1"/>
          <p:nvPr userDrawn="1"/>
        </p:nvSpPr>
        <p:spPr>
          <a:xfrm>
            <a:off x="10766800" y="5533553"/>
            <a:ext cx="184537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Dubai" panose="020B0503030403030204" pitchFamily="34" charset="-78"/>
                <a:ea typeface="Open Sans Light" panose="020B0306030504020204" pitchFamily="34" charset="0"/>
                <a:cs typeface="Dubai" panose="020B0503030403030204" pitchFamily="34" charset="-78"/>
              </a:rPr>
              <a:t>02</a:t>
            </a:r>
            <a:endParaRPr kumimoji="1" lang="ja-JP" altLang="en-US" sz="12000" dirty="0">
              <a:solidFill>
                <a:schemeClr val="accent3">
                  <a:lumMod val="60000"/>
                  <a:lumOff val="40000"/>
                </a:schemeClr>
              </a:solidFill>
              <a:latin typeface="Dubai" panose="020B0503030403030204" pitchFamily="34" charset="-78"/>
              <a:cs typeface="Dubai" panose="020B0503030403030204" pitchFamily="34" charset="-78"/>
            </a:endParaRPr>
          </a:p>
        </p:txBody>
      </p:sp>
      <p:sp>
        <p:nvSpPr>
          <p:cNvPr id="22" name="テキスト ボックス 21"/>
          <p:cNvSpPr txBox="1"/>
          <p:nvPr userDrawn="1"/>
        </p:nvSpPr>
        <p:spPr>
          <a:xfrm>
            <a:off x="14647139" y="3701237"/>
            <a:ext cx="184537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Dubai" panose="020B0503030403030204" pitchFamily="34" charset="-78"/>
                <a:ea typeface="Open Sans Light" panose="020B0306030504020204" pitchFamily="34" charset="0"/>
                <a:cs typeface="Dubai" panose="020B0503030403030204" pitchFamily="34" charset="-78"/>
              </a:rPr>
              <a:t>03</a:t>
            </a:r>
            <a:endParaRPr kumimoji="1" lang="ja-JP" altLang="en-US" sz="12000" dirty="0">
              <a:solidFill>
                <a:schemeClr val="accent2">
                  <a:lumMod val="60000"/>
                  <a:lumOff val="40000"/>
                </a:schemeClr>
              </a:solidFill>
              <a:latin typeface="Dubai" panose="020B0503030403030204" pitchFamily="34" charset="-78"/>
              <a:cs typeface="Dubai" panose="020B0503030403030204" pitchFamily="34" charset="-78"/>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1</a:t>
            </a:r>
            <a:endParaRPr kumimoji="1" lang="ja-JP" altLang="en-US" dirty="0">
              <a:latin typeface="Dubai" panose="020B0503030403030204" pitchFamily="34" charset="-78"/>
            </a:endParaRPr>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2</a:t>
            </a:r>
            <a:endParaRPr kumimoji="1" lang="ja-JP" altLang="en-US" dirty="0">
              <a:latin typeface="Dubai" panose="020B0503030403030204" pitchFamily="34" charset="-78"/>
            </a:endParaRPr>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3</a:t>
            </a:r>
            <a:endParaRPr kumimoji="1" lang="ja-JP" altLang="en-US" dirty="0">
              <a:latin typeface="Dubai" panose="020B0503030403030204" pitchFamily="34" charset="-78"/>
            </a:endParaRPr>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4</a:t>
            </a:r>
            <a:endParaRPr kumimoji="1" lang="ja-JP" altLang="en-US" dirty="0">
              <a:latin typeface="Dubai" panose="020B0503030403030204" pitchFamily="34" charset="-78"/>
            </a:endParaRPr>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1</a:t>
            </a:r>
            <a:endParaRPr kumimoji="1" lang="ja-JP" altLang="en-US" dirty="0">
              <a:latin typeface="Dubai" panose="020B0503030403030204" pitchFamily="34" charset="-78"/>
            </a:endParaRPr>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2</a:t>
            </a:r>
            <a:endParaRPr kumimoji="1" lang="ja-JP" altLang="en-US" dirty="0">
              <a:latin typeface="Dubai" panose="020B0503030403030204" pitchFamily="34" charset="-78"/>
            </a:endParaRPr>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3</a:t>
            </a:r>
            <a:endParaRPr kumimoji="1" lang="ja-JP" altLang="en-US" dirty="0">
              <a:latin typeface="Dubai" panose="020B0503030403030204" pitchFamily="34" charset="-78"/>
            </a:endParaRPr>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4</a:t>
            </a:r>
            <a:endParaRPr kumimoji="1" lang="ja-JP" altLang="en-US" dirty="0">
              <a:latin typeface="Dubai" panose="020B0503030403030204" pitchFamily="34" charset="-78"/>
            </a:endParaRPr>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5</a:t>
            </a:r>
            <a:endParaRPr kumimoji="1" lang="ja-JP" altLang="en-US" dirty="0">
              <a:latin typeface="Dubai" panose="020B0503030403030204" pitchFamily="34" charset="-78"/>
            </a:endParaRPr>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4"/>
              </a:solidFill>
              <a:latin typeface="Dubai" panose="020B0503030403030204" pitchFamily="34" charset="-78"/>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Dubai" panose="020B0503030403030204" pitchFamily="34" charset="-78"/>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Dubai" panose="020B0503030403030204" pitchFamily="34" charset="-78"/>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1">
                  <a:lumMod val="75000"/>
                </a:schemeClr>
              </a:solidFill>
              <a:latin typeface="Dubai" panose="020B0503030403030204" pitchFamily="34" charset="-78"/>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Dubai" panose="020B0503030403030204" pitchFamily="34" charset="-78"/>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Dubai" panose="020B0503030403030204" pitchFamily="34" charset="-78"/>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Dubai" panose="020B0503030403030204" pitchFamily="34" charset="-78"/>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latin typeface="Dubai" panose="020B0503030403030204" pitchFamily="34" charset="-78"/>
            </a:endParaRPr>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latin typeface="Dubai" panose="020B0503030403030204" pitchFamily="34" charset="-78"/>
            </a:endParaRPr>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latin typeface="Dubai" panose="020B0503030403030204" pitchFamily="34" charset="-78"/>
            </a:endParaRPr>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latin typeface="Dubai" panose="020B0503030403030204" pitchFamily="34" charset="-78"/>
            </a:endParaRPr>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latin typeface="Dubai" panose="020B0503030403030204" pitchFamily="34" charset="-78"/>
            </a:endParaRPr>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latin typeface="Dubai" panose="020B0503030403030204" pitchFamily="34" charset="-78"/>
            </a:endParaRPr>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Dubai" panose="020B0503030403030204" pitchFamily="34" charset="-78"/>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Dubai" panose="020B0503030403030204" pitchFamily="34" charset="-78"/>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Dubai" panose="020B0503030403030204" pitchFamily="34" charset="-78"/>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Dubai" panose="020B0503030403030204" pitchFamily="34" charset="-78"/>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Dubai" panose="020B0503030403030204" pitchFamily="34" charset="-78"/>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Dubai" panose="020B0503030403030204" pitchFamily="34" charset="-78"/>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Dubai" panose="020B0503030403030204" pitchFamily="34" charset="-78"/>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Dubai" panose="020B0503030403030204" pitchFamily="34" charset="-78"/>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Dubai" panose="020B0503030403030204" pitchFamily="34" charset="-78"/>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Dubai" panose="020B0503030403030204" pitchFamily="34" charset="-78"/>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Dubai" panose="020B0503030403030204" pitchFamily="34" charset="-78"/>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Dubai" panose="020B0503030403030204" pitchFamily="34" charset="-78"/>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Dubai" panose="020B0503030403030204" pitchFamily="34" charset="-78"/>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Dubai" panose="020B0503030403030204" pitchFamily="34" charset="-78"/>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Dubai" panose="020B0503030403030204" pitchFamily="34" charset="-78"/>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Dubai" panose="020B0503030403030204" pitchFamily="34" charset="-78"/>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Dubai" panose="020B0503030403030204" pitchFamily="34" charset="-78"/>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Dubai" panose="020B0503030403030204" pitchFamily="34" charset="-78"/>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Dubai" panose="020B0503030403030204" pitchFamily="34" charset="-78"/>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latin typeface="Dubai" panose="020B0503030403030204" pitchFamily="34" charset="-78"/>
            </a:endParaRPr>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latin typeface="Dubai" panose="020B0503030403030204" pitchFamily="34" charset="-78"/>
            </a:endParaRPr>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latin typeface="Dubai" panose="020B0503030403030204" pitchFamily="34" charset="-78"/>
            </a:endParaRPr>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latin typeface="Dubai" panose="020B0503030403030204" pitchFamily="34" charset="-78"/>
            </a:endParaRPr>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Dubai" panose="020B0503030403030204" pitchFamily="34" charset="-78"/>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Dubai" panose="020B0503030403030204" pitchFamily="34" charset="-78"/>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Dubai" panose="020B0503030403030204" pitchFamily="34" charset="-78"/>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Dubai" panose="020B0503030403030204" pitchFamily="34" charset="-78"/>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Dubai" panose="020B0503030403030204" pitchFamily="34" charset="-78"/>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Dubai" panose="020B0503030403030204" pitchFamily="34" charset="-78"/>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Dubai" panose="020B0503030403030204" pitchFamily="34" charset="-78"/>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Dubai" panose="020B0503030403030204" pitchFamily="34" charset="-78"/>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Dubai" panose="020B0503030403030204" pitchFamily="34" charset="-78"/>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Dubai" panose="020B0503030403030204" pitchFamily="34" charset="-78"/>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Dubai" panose="020B0503030403030204" pitchFamily="34" charset="-78"/>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Dubai" panose="020B0503030403030204" pitchFamily="34" charset="-78"/>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Dubai" panose="020B0503030403030204" pitchFamily="34" charset="-78"/>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Dubai" panose="020B0503030403030204" pitchFamily="34" charset="-78"/>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lumMod val="20000"/>
                    <a:lumOff val="80000"/>
                  </a:schemeClr>
                </a:solidFill>
                <a:latin typeface="Dubai" panose="020B0503030403030204" pitchFamily="34" charset="-78"/>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lumMod val="20000"/>
                    <a:lumOff val="80000"/>
                  </a:schemeClr>
                </a:solidFill>
                <a:latin typeface="Dubai" panose="020B0503030403030204" pitchFamily="34" charset="-78"/>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Dubai" panose="020B0503030403030204" pitchFamily="34" charset="-78"/>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5" name="円/楕円 4"/>
          <p:cNvSpPr/>
          <p:nvPr userDrawn="1"/>
        </p:nvSpPr>
        <p:spPr>
          <a:xfrm>
            <a:off x="8135093" y="1291376"/>
            <a:ext cx="865233" cy="8272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1</a:t>
            </a:r>
            <a:endParaRPr kumimoji="1" lang="ja-JP" altLang="en-US" dirty="0">
              <a:latin typeface="Dubai" panose="020B0503030403030204" pitchFamily="34" charset="-78"/>
            </a:endParaRPr>
          </a:p>
        </p:txBody>
      </p:sp>
      <p:sp>
        <p:nvSpPr>
          <p:cNvPr id="7" name="円/楕円 6"/>
          <p:cNvSpPr/>
          <p:nvPr userDrawn="1"/>
        </p:nvSpPr>
        <p:spPr>
          <a:xfrm>
            <a:off x="8135094" y="5878799"/>
            <a:ext cx="865232" cy="7832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2</a:t>
            </a:r>
            <a:endParaRPr kumimoji="1" lang="ja-JP" altLang="en-US" dirty="0">
              <a:latin typeface="Dubai" panose="020B0503030403030204" pitchFamily="34" charset="-78"/>
            </a:endParaRPr>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5628204"/>
            <a:ext cx="8279783" cy="936104"/>
          </a:xfrm>
        </p:spPr>
        <p:txBody>
          <a:bodyPr anchor="b">
            <a:normAutofit/>
          </a:bodyPr>
          <a:lstStyle>
            <a:lvl1pPr algn="l">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6348284"/>
            <a:ext cx="8279783" cy="603684"/>
          </a:xfrm>
        </p:spPr>
        <p:txBody>
          <a:bodyPr anchor="t">
            <a:normAutofit/>
          </a:bodyPr>
          <a:lstStyle>
            <a:lvl1pPr algn="l">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Dubai" panose="020B0503030403030204" pitchFamily="34" charset="-78"/>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1</a:t>
            </a:r>
            <a:endParaRPr kumimoji="1" lang="ja-JP" altLang="en-US" dirty="0">
              <a:latin typeface="Dubai" panose="020B0503030403030204" pitchFamily="34" charset="-78"/>
            </a:endParaRPr>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2</a:t>
            </a:r>
            <a:endParaRPr kumimoji="1" lang="ja-JP" altLang="en-US" dirty="0">
              <a:latin typeface="Dubai" panose="020B0503030403030204" pitchFamily="34" charset="-78"/>
            </a:endParaRPr>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3</a:t>
            </a:r>
            <a:endParaRPr kumimoji="1" lang="ja-JP" altLang="en-US" dirty="0">
              <a:latin typeface="Dubai" panose="020B0503030403030204" pitchFamily="34" charset="-78"/>
            </a:endParaRPr>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4</a:t>
            </a:r>
            <a:endParaRPr kumimoji="1" lang="ja-JP" altLang="en-US" dirty="0">
              <a:latin typeface="Dubai" panose="020B0503030403030204" pitchFamily="34" charset="-78"/>
            </a:endParaRPr>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5</a:t>
            </a:r>
            <a:endParaRPr kumimoji="1" lang="ja-JP" altLang="en-US" dirty="0">
              <a:latin typeface="Dubai" panose="020B0503030403030204" pitchFamily="34" charset="-78"/>
            </a:endParaRPr>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Dubai" panose="020B0503030403030204" pitchFamily="34" charset="-78"/>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1</a:t>
            </a:r>
            <a:endParaRPr kumimoji="1" lang="ja-JP" altLang="en-US" dirty="0">
              <a:latin typeface="Dubai" panose="020B0503030403030204" pitchFamily="34" charset="-78"/>
            </a:endParaRPr>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2</a:t>
            </a:r>
            <a:endParaRPr kumimoji="1" lang="ja-JP" altLang="en-US" dirty="0">
              <a:latin typeface="Dubai" panose="020B0503030403030204" pitchFamily="34" charset="-78"/>
            </a:endParaRPr>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3</a:t>
            </a:r>
            <a:endParaRPr kumimoji="1" lang="ja-JP" altLang="en-US" dirty="0">
              <a:latin typeface="Dubai" panose="020B0503030403030204" pitchFamily="34" charset="-78"/>
            </a:endParaRPr>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4</a:t>
            </a:r>
            <a:endParaRPr kumimoji="1" lang="ja-JP" altLang="en-US" dirty="0">
              <a:latin typeface="Dubai" panose="020B0503030403030204" pitchFamily="34" charset="-78"/>
            </a:endParaRPr>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1">
                  <a:lumMod val="50000"/>
                </a:schemeClr>
              </a:solidFill>
              <a:latin typeface="Dubai" panose="020B0503030403030204" pitchFamily="34" charset="-78"/>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Dubai" panose="020B0503030403030204" pitchFamily="34" charset="-78"/>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Dubai" panose="020B0503030403030204" pitchFamily="34" charset="-78"/>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Dubai" panose="020B0503030403030204" pitchFamily="34" charset="-78"/>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Dubai" panose="020B0503030403030204" pitchFamily="34" charset="-78"/>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2"/>
              </a:solidFill>
              <a:latin typeface="Dubai" panose="020B0503030403030204" pitchFamily="34" charset="-78"/>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Dubai" panose="020B0503030403030204" pitchFamily="34" charset="-78"/>
                <a:ea typeface="Open Sans Light" panose="020B0306030504020204" pitchFamily="34" charset="0"/>
                <a:cs typeface="Dubai" panose="020B0503030403030204" pitchFamily="34" charset="-78"/>
              </a:rPr>
              <a:t>01</a:t>
            </a:r>
            <a:endParaRPr kumimoji="1" lang="ja-JP" altLang="en-US" sz="6000" dirty="0">
              <a:solidFill>
                <a:schemeClr val="bg1"/>
              </a:solidFill>
              <a:latin typeface="Dubai" panose="020B0503030403030204" pitchFamily="34" charset="-78"/>
              <a:cs typeface="Dubai" panose="020B0503030403030204" pitchFamily="34" charset="-78"/>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Dubai" panose="020B0503030403030204" pitchFamily="34" charset="-78"/>
                <a:ea typeface="Open Sans Light" panose="020B0306030504020204" pitchFamily="34" charset="0"/>
                <a:cs typeface="Dubai" panose="020B0503030403030204" pitchFamily="34" charset="-78"/>
              </a:rPr>
              <a:t>02</a:t>
            </a:r>
            <a:endParaRPr kumimoji="1" lang="ja-JP" altLang="en-US" sz="6000" dirty="0">
              <a:solidFill>
                <a:schemeClr val="bg1"/>
              </a:solidFill>
              <a:latin typeface="Dubai" panose="020B0503030403030204" pitchFamily="34" charset="-78"/>
              <a:cs typeface="Dubai" panose="020B0503030403030204" pitchFamily="34" charset="-78"/>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Dubai" panose="020B0503030403030204" pitchFamily="34" charset="-78"/>
                <a:ea typeface="Open Sans Light" panose="020B0306030504020204" pitchFamily="34" charset="0"/>
                <a:cs typeface="Dubai" panose="020B0503030403030204" pitchFamily="34" charset="-78"/>
              </a:rPr>
              <a:t>03</a:t>
            </a:r>
            <a:endParaRPr kumimoji="1" lang="ja-JP" altLang="en-US" sz="6000" dirty="0">
              <a:solidFill>
                <a:schemeClr val="bg1"/>
              </a:solidFill>
              <a:latin typeface="Dubai" panose="020B0503030403030204" pitchFamily="34" charset="-78"/>
              <a:cs typeface="Dubai" panose="020B0503030403030204" pitchFamily="34" charset="-78"/>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Dubai" panose="020B0503030403030204" pitchFamily="34" charset="-78"/>
                <a:ea typeface="Open Sans Light" panose="020B0306030504020204" pitchFamily="34" charset="0"/>
                <a:cs typeface="Dubai" panose="020B0503030403030204" pitchFamily="34" charset="-78"/>
              </a:rPr>
              <a:t>04</a:t>
            </a:r>
            <a:endParaRPr kumimoji="1" lang="ja-JP" altLang="en-US" sz="6000" dirty="0">
              <a:solidFill>
                <a:schemeClr val="bg1"/>
              </a:solidFill>
              <a:latin typeface="Dubai" panose="020B0503030403030204" pitchFamily="34" charset="-78"/>
              <a:cs typeface="Dubai" panose="020B0503030403030204" pitchFamily="34" charset="-78"/>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Dubai" panose="020B0503030403030204" pitchFamily="34" charset="-78"/>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8843331"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Dubai" panose="020B0503030403030204" pitchFamily="34" charset="-78"/>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Dubai" panose="020B0503030403030204" pitchFamily="34" charset="-78"/>
                <a:cs typeface="Dubai" panose="020B0503030403030204" pitchFamily="34" charset="-78"/>
              </a:defRPr>
            </a:lvl1pPr>
          </a:lstStyle>
          <a:p>
            <a:pPr lvl="0"/>
            <a:r>
              <a:rPr kumimoji="1" lang="en-US" altLang="ja-JP" dirty="0"/>
              <a:t>#</a:t>
            </a:r>
            <a:endParaRPr kumimoji="1" lang="ja-JP" altLang="en-US" dirty="0"/>
          </a:p>
        </p:txBody>
      </p:sp>
      <p:sp>
        <p:nvSpPr>
          <p:cNvPr id="15" name="テキスト プレースホルダー 6"/>
          <p:cNvSpPr>
            <a:spLocks noGrp="1"/>
          </p:cNvSpPr>
          <p:nvPr>
            <p:ph type="body" sz="quarter" idx="24" hasCustomPrompt="1"/>
          </p:nvPr>
        </p:nvSpPr>
        <p:spPr>
          <a:xfrm>
            <a:off x="9679188" y="2507340"/>
            <a:ext cx="7702927" cy="576064"/>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5" hasCustomPrompt="1"/>
          </p:nvPr>
        </p:nvSpPr>
        <p:spPr>
          <a:xfrm>
            <a:off x="8482996" y="5070044"/>
            <a:ext cx="1080120" cy="720080"/>
          </a:xfrm>
          <a:prstGeom prst="rect">
            <a:avLst/>
          </a:prstGeom>
          <a:solidFill>
            <a:schemeClr val="accent3"/>
          </a:solidFill>
        </p:spPr>
        <p:txBody>
          <a:bodyPr/>
          <a:lstStyle>
            <a:lvl1pPr>
              <a:defRPr>
                <a:latin typeface="Dubai" panose="020B0503030403030204" pitchFamily="34" charset="-78"/>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5717720"/>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テキスト プレースホルダー 6"/>
          <p:cNvSpPr>
            <a:spLocks noGrp="1"/>
          </p:cNvSpPr>
          <p:nvPr>
            <p:ph type="body" sz="quarter" idx="26" hasCustomPrompt="1"/>
          </p:nvPr>
        </p:nvSpPr>
        <p:spPr>
          <a:xfrm>
            <a:off x="8699020" y="4954164"/>
            <a:ext cx="648072" cy="1008112"/>
          </a:xfrm>
        </p:spPr>
        <p:txBody>
          <a:bodyPr anchor="t">
            <a:noAutofit/>
          </a:bodyPr>
          <a:lstStyle>
            <a:lvl1pPr algn="ctr">
              <a:defRPr sz="4400" i="0" baseline="0">
                <a:solidFill>
                  <a:schemeClr val="bg1"/>
                </a:solidFill>
                <a:latin typeface="Dubai" panose="020B0503030403030204" pitchFamily="34" charset="-78"/>
                <a:cs typeface="Dubai" panose="020B0503030403030204" pitchFamily="34" charset="-78"/>
              </a:defRPr>
            </a:lvl1pPr>
          </a:lstStyle>
          <a:p>
            <a:pPr lvl="0"/>
            <a:r>
              <a:rPr kumimoji="1" lang="en-US" altLang="ja-JP" dirty="0"/>
              <a:t>#</a:t>
            </a:r>
            <a:endParaRPr kumimoji="1" lang="ja-JP" altLang="en-US" dirty="0"/>
          </a:p>
        </p:txBody>
      </p:sp>
      <p:sp>
        <p:nvSpPr>
          <p:cNvPr id="27" name="テキスト プレースホルダー 6"/>
          <p:cNvSpPr>
            <a:spLocks noGrp="1"/>
          </p:cNvSpPr>
          <p:nvPr>
            <p:ph type="body" sz="quarter" idx="28" hasCustomPrompt="1"/>
          </p:nvPr>
        </p:nvSpPr>
        <p:spPr>
          <a:xfrm>
            <a:off x="9694201" y="5143506"/>
            <a:ext cx="7702927" cy="576064"/>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29" hasCustomPrompt="1"/>
          </p:nvPr>
        </p:nvSpPr>
        <p:spPr>
          <a:xfrm>
            <a:off x="8495134" y="7600114"/>
            <a:ext cx="1080120" cy="720080"/>
          </a:xfrm>
          <a:prstGeom prst="rect">
            <a:avLst/>
          </a:prstGeom>
          <a:solidFill>
            <a:schemeClr val="accent2"/>
          </a:solidFill>
        </p:spPr>
        <p:txBody>
          <a:bodyPr/>
          <a:lstStyle>
            <a:lvl1pPr>
              <a:defRPr>
                <a:latin typeface="Dubai" panose="020B0503030403030204" pitchFamily="34" charset="-78"/>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8247790"/>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テキスト プレースホルダー 6"/>
          <p:cNvSpPr>
            <a:spLocks noGrp="1"/>
          </p:cNvSpPr>
          <p:nvPr>
            <p:ph type="body" sz="quarter" idx="30" hasCustomPrompt="1"/>
          </p:nvPr>
        </p:nvSpPr>
        <p:spPr>
          <a:xfrm>
            <a:off x="8711158" y="7471171"/>
            <a:ext cx="648072" cy="1008112"/>
          </a:xfrm>
        </p:spPr>
        <p:txBody>
          <a:bodyPr anchor="t">
            <a:noAutofit/>
          </a:bodyPr>
          <a:lstStyle>
            <a:lvl1pPr algn="ctr">
              <a:defRPr sz="4400" i="0" baseline="0">
                <a:solidFill>
                  <a:schemeClr val="bg1"/>
                </a:solidFill>
                <a:latin typeface="Dubai" panose="020B0503030403030204" pitchFamily="34" charset="-78"/>
                <a:cs typeface="Dubai" panose="020B0503030403030204" pitchFamily="34" charset="-78"/>
              </a:defRPr>
            </a:lvl1pPr>
          </a:lstStyle>
          <a:p>
            <a:pPr lvl="0"/>
            <a:r>
              <a:rPr kumimoji="1" lang="en-US" altLang="ja-JP" dirty="0"/>
              <a:t>#</a:t>
            </a:r>
            <a:endParaRPr kumimoji="1" lang="ja-JP" altLang="en-US" dirty="0"/>
          </a:p>
        </p:txBody>
      </p:sp>
      <p:sp>
        <p:nvSpPr>
          <p:cNvPr id="33" name="テキスト プレースホルダー 6"/>
          <p:cNvSpPr>
            <a:spLocks noGrp="1"/>
          </p:cNvSpPr>
          <p:nvPr>
            <p:ph type="body" sz="quarter" idx="32" hasCustomPrompt="1"/>
          </p:nvPr>
        </p:nvSpPr>
        <p:spPr>
          <a:xfrm>
            <a:off x="9719269" y="7673742"/>
            <a:ext cx="7702927" cy="576064"/>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2" presetClass="entr" presetSubtype="1" decel="100000" fill="hold" grpId="0" nodeType="withEffect">
                                  <p:stCondLst>
                                    <p:cond delay="125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750"/>
                            </p:stCondLst>
                            <p:childTnLst>
                              <p:par>
                                <p:cTn id="13" presetID="2" presetClass="entr" presetSubtype="2" decel="10000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par>
                          <p:cTn id="20" fill="hold">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750"/>
                            </p:stCondLst>
                            <p:childTnLst>
                              <p:par>
                                <p:cTn id="28" presetID="22" presetClass="entr" presetSubtype="1"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250"/>
                                        <p:tgtEl>
                                          <p:spTgt spid="11"/>
                                        </p:tgtEl>
                                      </p:cBhvr>
                                    </p:animEffect>
                                  </p:childTnLst>
                                </p:cTn>
                              </p:par>
                              <p:par>
                                <p:cTn id="31" presetID="2" presetClass="entr" presetSubtype="4" decel="100000" fill="hold" grpId="0" nodeType="with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25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3750"/>
                            </p:stCondLst>
                            <p:childTnLst>
                              <p:par>
                                <p:cTn id="43" presetID="22" presetClass="entr" presetSubtype="1"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250"/>
                                        <p:tgtEl>
                                          <p:spTgt spid="24"/>
                                        </p:tgtEl>
                                      </p:cBhvr>
                                    </p:animEffect>
                                  </p:childTnLst>
                                </p:cTn>
                              </p:par>
                              <p:par>
                                <p:cTn id="46" presetID="2" presetClass="entr" presetSubtype="4" decel="100000" fill="hold" grpId="0" nodeType="withEffect">
                                  <p:stCondLst>
                                    <p:cond delay="0"/>
                                  </p:stCondLst>
                                  <p:childTnLst>
                                    <p:set>
                                      <p:cBhvr>
                                        <p:cTn id="47" dur="1" fill="hold">
                                          <p:stCondLst>
                                            <p:cond delay="0"/>
                                          </p:stCondLst>
                                        </p:cTn>
                                        <p:tgtEl>
                                          <p:spTgt spid="27">
                                            <p:txEl>
                                              <p:pRg st="0" end="0"/>
                                            </p:txEl>
                                          </p:spTgt>
                                        </p:tgtEl>
                                        <p:attrNameLst>
                                          <p:attrName>style.visibility</p:attrName>
                                        </p:attrNameLst>
                                      </p:cBhvr>
                                      <p:to>
                                        <p:strVal val="visible"/>
                                      </p:to>
                                    </p:set>
                                    <p:anim calcmode="lin" valueType="num">
                                      <p:cBhvr additive="base">
                                        <p:cTn id="48"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par>
                          <p:cTn id="57" fill="hold">
                            <p:stCondLst>
                              <p:cond delay="4750"/>
                            </p:stCondLst>
                            <p:childTnLst>
                              <p:par>
                                <p:cTn id="58" presetID="22" presetClass="entr" presetSubtype="1"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up)">
                                      <p:cBhvr>
                                        <p:cTn id="60" dur="250"/>
                                        <p:tgtEl>
                                          <p:spTgt spid="30"/>
                                        </p:tgtEl>
                                      </p:cBhvr>
                                    </p:animEffect>
                                  </p:childTnLst>
                                </p:cTn>
                              </p:par>
                              <p:par>
                                <p:cTn id="61" presetID="2" presetClass="entr" presetSubtype="4" decel="100000" fill="hold" grpId="0" nodeType="withEffect">
                                  <p:stCondLst>
                                    <p:cond delay="0"/>
                                  </p:stCondLst>
                                  <p:childTnLst>
                                    <p:set>
                                      <p:cBhvr>
                                        <p:cTn id="62" dur="1" fill="hold">
                                          <p:stCondLst>
                                            <p:cond delay="0"/>
                                          </p:stCondLst>
                                        </p:cTn>
                                        <p:tgtEl>
                                          <p:spTgt spid="33">
                                            <p:txEl>
                                              <p:pRg st="0" end="0"/>
                                            </p:txEl>
                                          </p:spTgt>
                                        </p:tgtEl>
                                        <p:attrNameLst>
                                          <p:attrName>style.visibility</p:attrName>
                                        </p:attrNameLst>
                                      </p:cBhvr>
                                      <p:to>
                                        <p:strVal val="visible"/>
                                      </p:to>
                                    </p:set>
                                    <p:anim calcmode="lin" valueType="num">
                                      <p:cBhvr additive="base">
                                        <p:cTn id="63"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Dubai" panose="020B0503030403030204" pitchFamily="34" charset="-78"/>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bg>
      <p:bgPr>
        <a:solidFill>
          <a:schemeClr val="tx2"/>
        </a:solidFill>
        <a:effectLst/>
      </p:bgPr>
    </p:b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Dubai" panose="020B0503030403030204" pitchFamily="34" charset="-78"/>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Dubai" panose="020B0503030403030204" pitchFamily="34" charset="-78"/>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Dubai" panose="020B0503030403030204" pitchFamily="34" charset="-78"/>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Dubai" panose="020B0503030403030204" pitchFamily="34" charset="-78"/>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Dubai" panose="020B0503030403030204" pitchFamily="34" charset="-78"/>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Dubai" panose="020B0503030403030204" pitchFamily="34" charset="-78"/>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Dubai" panose="020B0503030403030204" pitchFamily="34" charset="-78"/>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Dubai" panose="020B0503030403030204" pitchFamily="34" charset="-78"/>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Dubai" panose="020B0503030403030204" pitchFamily="34" charset="-78"/>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Dubai" panose="020B0503030403030204" pitchFamily="34" charset="-78"/>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Dubai" panose="020B0503030403030204" pitchFamily="34" charset="-78"/>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1</a:t>
            </a:r>
            <a:endParaRPr kumimoji="1" lang="ja-JP" altLang="en-US" dirty="0">
              <a:latin typeface="Dubai" panose="020B0503030403030204" pitchFamily="34" charset="-78"/>
            </a:endParaRPr>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3</a:t>
            </a:r>
            <a:endParaRPr kumimoji="1" lang="ja-JP" altLang="en-US" dirty="0">
              <a:latin typeface="Dubai" panose="020B0503030403030204" pitchFamily="34" charset="-78"/>
            </a:endParaRPr>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5</a:t>
            </a:r>
            <a:endParaRPr kumimoji="1" lang="ja-JP" altLang="en-US" dirty="0">
              <a:latin typeface="Dubai" panose="020B0503030403030204" pitchFamily="34" charset="-78"/>
            </a:endParaRPr>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1</a:t>
            </a:r>
            <a:endParaRPr kumimoji="1" lang="ja-JP" altLang="en-US" dirty="0">
              <a:latin typeface="Dubai" panose="020B0503030403030204" pitchFamily="34" charset="-78"/>
            </a:endParaRPr>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3</a:t>
            </a:r>
            <a:endParaRPr kumimoji="1" lang="ja-JP" altLang="en-US" dirty="0">
              <a:latin typeface="Dubai" panose="020B0503030403030204" pitchFamily="34" charset="-78"/>
            </a:endParaRPr>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5</a:t>
            </a:r>
            <a:endParaRPr kumimoji="1" lang="ja-JP" altLang="en-US" dirty="0">
              <a:latin typeface="Dubai" panose="020B0503030403030204" pitchFamily="34" charset="-78"/>
            </a:endParaRPr>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Dubai" panose="020B0503030403030204" pitchFamily="34" charset="-78"/>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Dubai" panose="020B0503030403030204" pitchFamily="34" charset="-78"/>
                <a:cs typeface="Dubai" panose="020B0503030403030204" pitchFamily="34" charset="-78"/>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solidFill>
              <a:latin typeface="Dubai" panose="020B0503030403030204" pitchFamily="34" charset="-78"/>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Dubai" panose="020B0503030403030204" pitchFamily="34" charset="-78"/>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latin typeface="Dubai" panose="020B0503030403030204" pitchFamily="34" charset="-78"/>
            </a:endParaRPr>
          </a:p>
        </p:txBody>
      </p:sp>
      <p:sp>
        <p:nvSpPr>
          <p:cNvPr id="3" name="フッター プレースホルダー 2"/>
          <p:cNvSpPr>
            <a:spLocks noGrp="1"/>
          </p:cNvSpPr>
          <p:nvPr userDrawn="1">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latin typeface="Dubai" panose="020B0503030403030204" pitchFamily="34" charset="-78"/>
            </a:endParaRPr>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latin typeface="Dubai" panose="020B0503030403030204" pitchFamily="34" charset="-78"/>
            </a:endParaRPr>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latin typeface="Dubai" panose="020B0503030403030204" pitchFamily="34" charset="-78"/>
              </a:endParaRPr>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latin typeface="Dubai" panose="020B0503030403030204" pitchFamily="34" charset="-78"/>
              </a:endParaRPr>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3930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latin typeface="Dubai" panose="020B0503030403030204" pitchFamily="34" charset="-78"/>
              </a:rPr>
              <a:t>01</a:t>
            </a:r>
            <a:endParaRPr kumimoji="1" lang="ja-JP" altLang="en-US" sz="4000" dirty="0">
              <a:solidFill>
                <a:schemeClr val="bg1"/>
              </a:solidFill>
              <a:latin typeface="Dubai" panose="020B0503030403030204" pitchFamily="34" charset="-78"/>
            </a:endParaRPr>
          </a:p>
        </p:txBody>
      </p:sp>
      <p:sp>
        <p:nvSpPr>
          <p:cNvPr id="65" name="テキスト ボックス 64"/>
          <p:cNvSpPr txBox="1"/>
          <p:nvPr userDrawn="1"/>
        </p:nvSpPr>
        <p:spPr>
          <a:xfrm>
            <a:off x="6713912" y="5157454"/>
            <a:ext cx="73930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latin typeface="Dubai" panose="020B0503030403030204" pitchFamily="34" charset="-78"/>
              </a:rPr>
              <a:t>02</a:t>
            </a:r>
            <a:endParaRPr kumimoji="1" lang="ja-JP" altLang="en-US" sz="4000" dirty="0">
              <a:solidFill>
                <a:schemeClr val="bg1"/>
              </a:solidFill>
              <a:latin typeface="Dubai" panose="020B0503030403030204" pitchFamily="34" charset="-78"/>
            </a:endParaRPr>
          </a:p>
        </p:txBody>
      </p:sp>
      <p:sp>
        <p:nvSpPr>
          <p:cNvPr id="67" name="テキスト ボックス 66"/>
          <p:cNvSpPr txBox="1"/>
          <p:nvPr userDrawn="1"/>
        </p:nvSpPr>
        <p:spPr>
          <a:xfrm>
            <a:off x="7270297" y="6823360"/>
            <a:ext cx="73930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latin typeface="Dubai" panose="020B0503030403030204" pitchFamily="34" charset="-78"/>
              </a:rPr>
              <a:t>03</a:t>
            </a:r>
            <a:endParaRPr kumimoji="1" lang="ja-JP" altLang="en-US" sz="4000" dirty="0">
              <a:solidFill>
                <a:schemeClr val="bg1"/>
              </a:solidFill>
              <a:latin typeface="Dubai" panose="020B0503030403030204" pitchFamily="34" charset="-78"/>
            </a:endParaRPr>
          </a:p>
        </p:txBody>
      </p:sp>
      <p:sp>
        <p:nvSpPr>
          <p:cNvPr id="69" name="テキスト ボックス 68"/>
          <p:cNvSpPr txBox="1"/>
          <p:nvPr userDrawn="1"/>
        </p:nvSpPr>
        <p:spPr>
          <a:xfrm>
            <a:off x="7799473" y="8465001"/>
            <a:ext cx="73930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latin typeface="Dubai" panose="020B0503030403030204" pitchFamily="34" charset="-78"/>
              </a:rPr>
              <a:t>04</a:t>
            </a:r>
            <a:endParaRPr kumimoji="1" lang="ja-JP" altLang="en-US" sz="4000" dirty="0">
              <a:solidFill>
                <a:schemeClr val="bg1"/>
              </a:solidFill>
              <a:latin typeface="Dubai" panose="020B0503030403030204" pitchFamily="34" charset="-78"/>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1</a:t>
            </a:r>
            <a:endParaRPr kumimoji="1" lang="ja-JP" altLang="en-US" dirty="0">
              <a:latin typeface="Dubai" panose="020B0503030403030204" pitchFamily="34" charset="-78"/>
            </a:endParaRPr>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3</a:t>
            </a:r>
            <a:endParaRPr kumimoji="1" lang="ja-JP" altLang="en-US" dirty="0">
              <a:latin typeface="Dubai" panose="020B0503030403030204" pitchFamily="34" charset="-78"/>
            </a:endParaRPr>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Dubai" panose="020B0503030403030204" pitchFamily="34" charset="-78"/>
              </a:rPr>
              <a:t>5</a:t>
            </a:r>
            <a:endParaRPr kumimoji="1" lang="ja-JP" altLang="en-US" dirty="0">
              <a:latin typeface="Dubai" panose="020B0503030403030204" pitchFamily="34" charset="-78"/>
            </a:endParaRPr>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Dubai" panose="020B0503030403030204" pitchFamily="34" charset="-78"/>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Dubai" panose="020B0503030403030204" pitchFamily="34" charset="-78"/>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Dubai" panose="020B0503030403030204" pitchFamily="34" charset="-78"/>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Dubai" panose="020B0503030403030204" pitchFamily="34" charset="-78"/>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bg>
      <p:bgPr>
        <a:solidFill>
          <a:schemeClr val="tx2"/>
        </a:solidFill>
        <a:effectLst/>
      </p:bgPr>
    </p:bg>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Dubai" panose="020B0503030403030204" pitchFamily="34" charset="-78"/>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Dubai" panose="020B0503030403030204" pitchFamily="34" charset="-78"/>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Dubai" panose="020B0503030403030204" pitchFamily="34" charset="-78"/>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Dubai" panose="020B0503030403030204" pitchFamily="34" charset="-78"/>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Dubai" panose="020B0503030403030204" pitchFamily="34" charset="-78"/>
              </a:defRPr>
            </a:lvl1pPr>
          </a:lstStyle>
          <a:p>
            <a:r>
              <a:rPr kumimoji="1" lang="en-US" altLang="ja-JP" dirty="0"/>
              <a:t>TEXT GOES HERE</a:t>
            </a:r>
            <a:endParaRPr kumimoji="1" lang="ja-JP" altLang="en-US" dirty="0"/>
          </a:p>
        </p:txBody>
      </p:sp>
      <p:grpSp>
        <p:nvGrpSpPr>
          <p:cNvPr id="6" name="グループ化 5"/>
          <p:cNvGrpSpPr/>
          <p:nvPr userDrawn="1"/>
        </p:nvGrpSpPr>
        <p:grpSpPr>
          <a:xfrm>
            <a:off x="8608466" y="5889023"/>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10" presetClass="entr" presetSubtype="0" fill="hold" nodeType="after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Dubai" panose="020B0503030403030204" pitchFamily="34" charset="-78"/>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Dubai" panose="020B0503030403030204" pitchFamily="34" charset="-78"/>
                <a:cs typeface="Dubai" panose="020B0503030403030204" pitchFamily="34" charset="-78"/>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Dubai" panose="020B0503030403030204" pitchFamily="34" charset="-78"/>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Dubai" panose="020B0503030403030204" pitchFamily="34" charset="-78"/>
                <a:cs typeface="Dubai" panose="020B0503030403030204" pitchFamily="34" charset="-78"/>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Dubai" panose="020B0503030403030204" pitchFamily="34" charset="-78"/>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Dubai" panose="020B0503030403030204" pitchFamily="34" charset="-78"/>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2"/>
              </a:solidFill>
              <a:latin typeface="Dubai" panose="020B0503030403030204" pitchFamily="34" charset="-78"/>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Dubai" panose="020B0503030403030204" pitchFamily="34" charset="-78"/>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Dubai" panose="020B0503030403030204" pitchFamily="34" charset="-78"/>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Dubai" panose="020B0503030403030204" pitchFamily="34" charset="-78"/>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Dubai" panose="020B0503030403030204" pitchFamily="34" charset="-78"/>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Dubai" panose="020B0503030403030204" pitchFamily="34" charset="-78"/>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Dubai" panose="020B0503030403030204" pitchFamily="34" charset="-78"/>
                <a:cs typeface="Dubai" panose="020B0503030403030204" pitchFamily="34" charset="-78"/>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Dubai" panose="020B0503030403030204" pitchFamily="34" charset="-78"/>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Dubai" panose="020B0503030403030204" pitchFamily="34" charset="-78"/>
                <a:cs typeface="Dubai" panose="020B0503030403030204" pitchFamily="34" charset="-78"/>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Dubai" panose="020B0503030403030204" pitchFamily="34" charset="-78"/>
                <a:cs typeface="Dubai" panose="020B0503030403030204" pitchFamily="34" charset="-78"/>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Dubai" panose="020B0503030403030204" pitchFamily="34" charset="-78"/>
                <a:cs typeface="Dubai" panose="020B0503030403030204" pitchFamily="34" charset="-78"/>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Dubai" panose="020B0503030403030204" pitchFamily="34" charset="-78"/>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Dubai" panose="020B0503030403030204" pitchFamily="34" charset="-78"/>
                <a:cs typeface="Dubai" panose="020B0503030403030204" pitchFamily="34" charset="-78"/>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Dubai" panose="020B0503030403030204" pitchFamily="34" charset="-78"/>
                <a:cs typeface="Dubai" panose="020B0503030403030204" pitchFamily="34" charset="-78"/>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Dubai" panose="020B0503030403030204" pitchFamily="34" charset="-78"/>
                <a:cs typeface="Dubai" panose="020B0503030403030204" pitchFamily="34" charset="-78"/>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Dubai" panose="020B0503030403030204" pitchFamily="34" charset="-78"/>
              </a:defRPr>
            </a:lvl1pPr>
          </a:lstStyle>
          <a:p>
            <a:r>
              <a:rPr lang="en-US" altLang="ja-JP" dirty="0"/>
              <a:t>| PMMS</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latin typeface="Dubai" panose="020B0503030403030204" pitchFamily="34" charset="-78"/>
              </a:defRPr>
            </a:lvl1pPr>
          </a:lstStyle>
          <a:p>
            <a:fld id="{E6459DFB-86F3-43FA-8567-2EA6E426AE90}" type="slidenum">
              <a:rPr lang="ja-JP" altLang="en-US" smtClean="0"/>
              <a:pPr/>
              <a:t>‹#›</a:t>
            </a:fld>
            <a:endParaRPr lang="ja-JP" altLang="en-US" dirty="0"/>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bg>
      <p:bgPr>
        <a:solidFill>
          <a:schemeClr val="tx2"/>
        </a:solidFill>
        <a:effectLst/>
      </p:bgPr>
    </p:bg>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Dubai" panose="020B0503030403030204" pitchFamily="34" charset="-78"/>
                <a:cs typeface="Dubai" panose="020B0503030403030204" pitchFamily="34" charset="-78"/>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Dubai" panose="020B0503030403030204" pitchFamily="34" charset="-78"/>
                <a:cs typeface="Dubai" panose="020B0503030403030204" pitchFamily="34" charset="-78"/>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Dubai" panose="020B0503030403030204" pitchFamily="34" charset="-78"/>
                <a:cs typeface="Dubai" panose="020B0503030403030204" pitchFamily="34" charset="-78"/>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Dubai" panose="020B0503030403030204" pitchFamily="34" charset="-78"/>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Dubai" panose="020B0503030403030204" pitchFamily="34" charset="-78"/>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Dubai" panose="020B0503030403030204" pitchFamily="34" charset="-78"/>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Dubai" panose="020B0503030403030204" pitchFamily="34" charset="-78"/>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Dubai" panose="020B0503030403030204" pitchFamily="34" charset="-78"/>
            </a:endParaRPr>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Dubai" panose="020B0503030403030204" pitchFamily="34" charset="-78"/>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latin typeface="Dubai" panose="020B0503030403030204" pitchFamily="34" charset="-78"/>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Dubai" panose="020B0503030403030204" pitchFamily="34" charset="-78"/>
              </a:defRPr>
            </a:lvl1pPr>
          </a:lstStyle>
          <a:p>
            <a:r>
              <a:rPr lang="en-US" altLang="ja-JP" dirty="0"/>
              <a:t>| PMMS</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latin typeface="Dubai" panose="020B0503030403030204" pitchFamily="34" charset="-78"/>
              </a:defRPr>
            </a:lvl1pPr>
          </a:lstStyle>
          <a:p>
            <a:fld id="{E6459DFB-86F3-43FA-8567-2EA6E426AE90}" type="slidenum">
              <a:rPr lang="ja-JP" altLang="en-US" smtClean="0"/>
              <a:pPr/>
              <a:t>‹#›</a:t>
            </a:fld>
            <a:endParaRPr lang="ja-JP" altLang="en-US" dirty="0"/>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Dubai" panose="020B0503030403030204" pitchFamily="34" charset="-78"/>
              </a:defRPr>
            </a:lvl1pPr>
          </a:lstStyle>
          <a:p>
            <a:r>
              <a:rPr lang="en-US" altLang="ja-JP" dirty="0"/>
              <a:t>| PMMS</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latin typeface="Dubai" panose="020B0503030403030204" pitchFamily="34" charset="-78"/>
              </a:defRPr>
            </a:lvl1pPr>
          </a:lstStyle>
          <a:p>
            <a:fld id="{E6459DFB-86F3-43FA-8567-2EA6E426AE90}" type="slidenum">
              <a:rPr lang="ja-JP" altLang="en-US" smtClean="0"/>
              <a:pPr/>
              <a:t>‹#›</a:t>
            </a:fld>
            <a:endParaRPr lang="ja-JP" altLang="en-US" dirty="0"/>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Dubai" panose="020B0503030403030204" pitchFamily="34" charset="-78"/>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Dubai" panose="020B0503030403030204" pitchFamily="34" charset="-78"/>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Dubai" panose="020B0503030403030204" pitchFamily="34" charset="-78"/>
              </a:defRPr>
            </a:lvl1pPr>
          </a:lstStyle>
          <a:p>
            <a:r>
              <a:rPr lang="en-US" altLang="ja-JP" dirty="0"/>
              <a:t>| PMMS</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Dubai" panose="020B0503030403030204" pitchFamily="34" charset="-78"/>
            </a:endParaRPr>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latin typeface="Dubai" panose="020B0503030403030204" pitchFamily="34" charset="-78"/>
              </a:defRPr>
            </a:lvl1pPr>
          </a:lstStyle>
          <a:p>
            <a:fld id="{E6459DFB-86F3-43FA-8567-2EA6E426AE90}" type="slidenum">
              <a:rPr lang="ja-JP" altLang="en-US" smtClean="0"/>
              <a:pPr/>
              <a:t>‹#›</a:t>
            </a:fld>
            <a:endParaRPr lang="ja-JP" altLang="en-US" dirty="0"/>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Dubai" panose="020B0503030403030204" pitchFamily="34" charset="-78"/>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Dubai" panose="020B0503030403030204" pitchFamily="34" charset="-78"/>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Dubai" panose="020B0503030403030204" pitchFamily="34" charset="-78"/>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Dubai" panose="020B0503030403030204" pitchFamily="34" charset="-78"/>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en-US" altLang="ja-JP" dirty="0"/>
              <a:t>PMMS</a:t>
            </a:r>
            <a:endParaRPr kumimoji="1" lang="ja-JP" altLang="en-US" dirty="0"/>
          </a:p>
        </p:txBody>
      </p:sp>
      <p:sp>
        <p:nvSpPr>
          <p:cNvPr id="9" name="テキスト プレースホルダー 8"/>
          <p:cNvSpPr>
            <a:spLocks noGrp="1"/>
          </p:cNvSpPr>
          <p:nvPr>
            <p:ph type="body" sz="quarter" idx="10"/>
          </p:nvPr>
        </p:nvSpPr>
        <p:spPr>
          <a:xfrm>
            <a:off x="1366342" y="5867336"/>
            <a:ext cx="15553728" cy="864046"/>
          </a:xfrm>
        </p:spPr>
        <p:txBody>
          <a:bodyPr/>
          <a:lstStyle/>
          <a:p>
            <a:r>
              <a:rPr kumimoji="1" lang="en-US" altLang="ja-JP" dirty="0"/>
              <a:t>Personal Money Management System</a:t>
            </a:r>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solidFill>
                  <a:schemeClr val="accent1">
                    <a:lumMod val="60000"/>
                    <a:lumOff val="40000"/>
                  </a:schemeClr>
                </a:solidFill>
              </a:rPr>
              <a:t>INTRODUCTION</a:t>
            </a:r>
            <a:endParaRPr kumimoji="1" lang="ja-JP" altLang="en-US" dirty="0">
              <a:solidFill>
                <a:schemeClr val="accent1">
                  <a:lumMod val="60000"/>
                  <a:lumOff val="40000"/>
                </a:schemeClr>
              </a:solidFill>
            </a:endParaRPr>
          </a:p>
        </p:txBody>
      </p:sp>
      <p:sp>
        <p:nvSpPr>
          <p:cNvPr id="3" name="フッター プレースホルダー 2"/>
          <p:cNvSpPr>
            <a:spLocks noGrp="1"/>
          </p:cNvSpPr>
          <p:nvPr>
            <p:ph type="ftr" sz="quarter" idx="10"/>
          </p:nvPr>
        </p:nvSpPr>
        <p:spPr/>
        <p:txBody>
          <a:bodyPr/>
          <a:lstStyle/>
          <a:p>
            <a:r>
              <a:rPr lang="en-US" altLang="ja-JP" dirty="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10" name="テキスト プレースホルダー 9"/>
          <p:cNvSpPr>
            <a:spLocks noGrp="1"/>
          </p:cNvSpPr>
          <p:nvPr>
            <p:ph type="body" sz="quarter" idx="14"/>
          </p:nvPr>
        </p:nvSpPr>
        <p:spPr>
          <a:xfrm>
            <a:off x="2510945" y="2813538"/>
            <a:ext cx="13938025" cy="6671643"/>
          </a:xfrm>
        </p:spPr>
        <p:txBody>
          <a:bodyPr>
            <a:noAutofit/>
          </a:bodyPr>
          <a:lstStyle/>
          <a:p>
            <a:pPr algn="just"/>
            <a:r>
              <a:rPr lang="en-US" sz="4800" dirty="0"/>
              <a:t>I</a:t>
            </a:r>
            <a:r>
              <a:rPr lang="en-US" sz="3600" dirty="0"/>
              <a:t>n this project a personal finance management based on the requirements is conceptualized and implemented. The system enables anyone to manage personal income and expenses with ease. It is designed to help users to manage their finances to understand where their money is going, pinpointing the areas of excessive expenditure and assist to take decision of cutting down unnecessary expenses. It is found that this information system helps to track finances and generate reports of all</a:t>
            </a:r>
            <a:r>
              <a:rPr lang="en-US" sz="2800" dirty="0"/>
              <a:t>. </a:t>
            </a:r>
            <a:endParaRPr kumimoji="1" lang="ja-JP" altLang="en-US" sz="2800" dirty="0"/>
          </a:p>
        </p:txBody>
      </p:sp>
      <p:sp>
        <p:nvSpPr>
          <p:cNvPr id="2" name="Oval 1"/>
          <p:cNvSpPr/>
          <p:nvPr/>
        </p:nvSpPr>
        <p:spPr>
          <a:xfrm>
            <a:off x="1493520" y="2545080"/>
            <a:ext cx="670560" cy="655320"/>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solidFill>
                <a:schemeClr val="accent6"/>
              </a:solidFill>
              <a:latin typeface="Dubai" panose="020B0503030403030204" pitchFamily="34" charset="-78"/>
            </a:endParaRPr>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solidFill>
                  <a:schemeClr val="accent1">
                    <a:lumMod val="75000"/>
                  </a:schemeClr>
                </a:solidFill>
              </a:rPr>
              <a:t>ABSTRACT</a:t>
            </a:r>
            <a:endParaRPr kumimoji="1" lang="ja-JP" altLang="en-US" dirty="0">
              <a:solidFill>
                <a:schemeClr val="accent1">
                  <a:lumMod val="75000"/>
                </a:schemeClr>
              </a:solidFill>
            </a:endParaRPr>
          </a:p>
        </p:txBody>
      </p:sp>
      <p:sp>
        <p:nvSpPr>
          <p:cNvPr id="3" name="フッター プレースホルダー 2"/>
          <p:cNvSpPr>
            <a:spLocks noGrp="1"/>
          </p:cNvSpPr>
          <p:nvPr>
            <p:ph type="ftr" sz="quarter" idx="10"/>
          </p:nvPr>
        </p:nvSpPr>
        <p:spPr/>
        <p:txBody>
          <a:bodyPr/>
          <a:lstStyle/>
          <a:p>
            <a:r>
              <a:rPr lang="en-US" altLang="ja-JP" dirty="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10" name="テキスト プレースホルダー 9"/>
          <p:cNvSpPr>
            <a:spLocks noGrp="1"/>
          </p:cNvSpPr>
          <p:nvPr>
            <p:ph type="body" sz="quarter" idx="14"/>
          </p:nvPr>
        </p:nvSpPr>
        <p:spPr>
          <a:xfrm>
            <a:off x="2602385" y="2711188"/>
            <a:ext cx="13938025" cy="6042473"/>
          </a:xfrm>
        </p:spPr>
        <p:txBody>
          <a:bodyPr>
            <a:noAutofit/>
          </a:bodyPr>
          <a:lstStyle/>
          <a:p>
            <a:pPr algn="just"/>
            <a:r>
              <a:rPr lang="en-US" sz="2800" dirty="0"/>
              <a:t>Most of us hold jobs during the most productive adult years of our lives, and the income we bring in must be managed effectively if we are to satisfy our basic needs and lead fulfilling lives. Our project is based on personal money management.</a:t>
            </a:r>
          </a:p>
          <a:p>
            <a:pPr algn="just"/>
            <a:r>
              <a:rPr lang="en-US" sz="2800" dirty="0"/>
              <a:t>This project shows mini model of </a:t>
            </a:r>
            <a:r>
              <a:rPr lang="en-US" sz="2800" b="1" dirty="0"/>
              <a:t>personal money management system</a:t>
            </a:r>
            <a:r>
              <a:rPr lang="en-US" sz="2800" dirty="0"/>
              <a:t>. This helps the user to store daily expense along with status. It will give user the tip to reduce the use of over expense in his/her daily life. User can access for maximum bills. User can also monitor his/her expenses in a particular day and other facilities as user needs. </a:t>
            </a:r>
          </a:p>
          <a:p>
            <a:pPr algn="just"/>
            <a:r>
              <a:rPr lang="en-US" sz="2800" dirty="0"/>
              <a:t>This can be done in environment known as  CODE::BLOCKS , for GUI </a:t>
            </a:r>
            <a:r>
              <a:rPr lang="en-US" sz="2800" dirty="0" err="1"/>
              <a:t>graphics.h</a:t>
            </a:r>
            <a:r>
              <a:rPr lang="en-US" sz="2800" dirty="0"/>
              <a:t> library can be used and for permanent storage files are used. And looking in perspective of future use this can be integrated . </a:t>
            </a:r>
          </a:p>
          <a:p>
            <a:pPr algn="just"/>
            <a:endParaRPr kumimoji="1" lang="ja-JP" altLang="en-US" sz="2400" dirty="0"/>
          </a:p>
        </p:txBody>
      </p:sp>
      <p:sp>
        <p:nvSpPr>
          <p:cNvPr id="2" name="Oval 1"/>
          <p:cNvSpPr/>
          <p:nvPr/>
        </p:nvSpPr>
        <p:spPr>
          <a:xfrm>
            <a:off x="1493520" y="2545080"/>
            <a:ext cx="670560" cy="655320"/>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solidFill>
                <a:schemeClr val="accent6"/>
              </a:solidFill>
              <a:latin typeface="Dubai" panose="020B0503030403030204" pitchFamily="34" charset="-78"/>
            </a:endParaRPr>
          </a:p>
        </p:txBody>
      </p:sp>
    </p:spTree>
    <p:extLst>
      <p:ext uri="{BB962C8B-B14F-4D97-AF65-F5344CB8AC3E}">
        <p14:creationId xmlns:p14="http://schemas.microsoft.com/office/powerpoint/2010/main" val="617031527"/>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solidFill>
                  <a:schemeClr val="accent1">
                    <a:lumMod val="60000"/>
                    <a:lumOff val="40000"/>
                  </a:schemeClr>
                </a:solidFill>
              </a:rPr>
              <a:t>T</a:t>
            </a:r>
            <a:r>
              <a:rPr kumimoji="1" lang="en-US" altLang="ja-JP" dirty="0"/>
              <a:t>ools</a:t>
            </a:r>
            <a:br>
              <a:rPr kumimoji="1" lang="en-US" altLang="ja-JP" dirty="0"/>
            </a:br>
            <a:r>
              <a:rPr lang="en-US" altLang="ja-JP" sz="13800" dirty="0"/>
              <a:t>U</a:t>
            </a:r>
            <a:r>
              <a:rPr lang="en-US" altLang="ja-JP" sz="13800" dirty="0">
                <a:solidFill>
                  <a:schemeClr val="accent1">
                    <a:lumMod val="60000"/>
                    <a:lumOff val="40000"/>
                  </a:schemeClr>
                </a:solidFill>
              </a:rPr>
              <a:t>sed</a:t>
            </a:r>
            <a:endParaRPr kumimoji="1" lang="ja-JP" altLang="en-US" sz="13800" dirty="0">
              <a:solidFill>
                <a:schemeClr val="accent1">
                  <a:lumMod val="60000"/>
                  <a:lumOff val="40000"/>
                </a:schemeClr>
              </a:solidFill>
            </a:endParaRPr>
          </a:p>
        </p:txBody>
      </p:sp>
      <p:sp>
        <p:nvSpPr>
          <p:cNvPr id="10" name="テキスト プレースホルダー 9"/>
          <p:cNvSpPr>
            <a:spLocks noGrp="1"/>
          </p:cNvSpPr>
          <p:nvPr>
            <p:ph type="body" sz="quarter" idx="15"/>
          </p:nvPr>
        </p:nvSpPr>
        <p:spPr>
          <a:xfrm>
            <a:off x="9000326" y="1297364"/>
            <a:ext cx="8279783" cy="936104"/>
          </a:xfrm>
        </p:spPr>
        <p:txBody>
          <a:bodyPr>
            <a:noAutofit/>
          </a:bodyPr>
          <a:lstStyle/>
          <a:p>
            <a:r>
              <a:rPr kumimoji="1" lang="en-US" altLang="ja-JP" sz="5400" dirty="0">
                <a:solidFill>
                  <a:schemeClr val="accent1">
                    <a:lumMod val="50000"/>
                  </a:schemeClr>
                </a:solidFill>
              </a:rPr>
              <a:t>QT CREATOR</a:t>
            </a:r>
            <a:endParaRPr kumimoji="1" lang="ja-JP" altLang="en-US" sz="5400" dirty="0">
              <a:solidFill>
                <a:schemeClr val="accent1">
                  <a:lumMod val="50000"/>
                </a:schemeClr>
              </a:solidFill>
            </a:endParaRPr>
          </a:p>
        </p:txBody>
      </p:sp>
      <p:sp>
        <p:nvSpPr>
          <p:cNvPr id="14" name="テキスト プレースホルダー 13"/>
          <p:cNvSpPr>
            <a:spLocks noGrp="1"/>
          </p:cNvSpPr>
          <p:nvPr>
            <p:ph type="body" sz="quarter" idx="19"/>
          </p:nvPr>
        </p:nvSpPr>
        <p:spPr>
          <a:xfrm>
            <a:off x="9000326" y="5872044"/>
            <a:ext cx="8279783" cy="936104"/>
          </a:xfrm>
        </p:spPr>
        <p:txBody>
          <a:bodyPr>
            <a:noAutofit/>
          </a:bodyPr>
          <a:lstStyle/>
          <a:p>
            <a:r>
              <a:rPr kumimoji="1" lang="en-US" altLang="ja-JP" sz="5400" dirty="0">
                <a:solidFill>
                  <a:schemeClr val="accent3">
                    <a:lumMod val="50000"/>
                  </a:schemeClr>
                </a:solidFill>
              </a:rPr>
              <a:t>SQL LITE STUDIO</a:t>
            </a:r>
            <a:endParaRPr kumimoji="1" lang="ja-JP" altLang="en-US" sz="5400" dirty="0">
              <a:solidFill>
                <a:schemeClr val="accent3">
                  <a:lumMod val="50000"/>
                </a:schemeClr>
              </a:solidFill>
            </a:endParaRPr>
          </a:p>
        </p:txBody>
      </p:sp>
      <p:sp>
        <p:nvSpPr>
          <p:cNvPr id="2" name="フッター プレースホルダー 1"/>
          <p:cNvSpPr>
            <a:spLocks noGrp="1"/>
          </p:cNvSpPr>
          <p:nvPr>
            <p:ph type="ftr" sz="quarter" idx="10"/>
          </p:nvPr>
        </p:nvSpPr>
        <p:spPr/>
        <p:txBody>
          <a:bodyPr/>
          <a:lstStyle/>
          <a:p>
            <a:r>
              <a:rPr lang="en-US" altLang="ja-JP"/>
              <a:t>| PMMS</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4</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4294967295"/>
          </p:nvPr>
        </p:nvSpPr>
        <p:spPr>
          <a:xfrm>
            <a:off x="9684870" y="2407196"/>
            <a:ext cx="7737326" cy="720080"/>
          </a:xfrm>
        </p:spPr>
        <p:txBody>
          <a:bodyPr>
            <a:noAutofit/>
          </a:bodyPr>
          <a:lstStyle/>
          <a:p>
            <a:r>
              <a:rPr lang="en-US" dirty="0"/>
              <a:t>QT is a free and open source widget toolkit for creating graphical user interfaces as well as cross-platform application that run on various software and hardware platforms such as Linux,  Windows, macOS, Android, or embedded systems</a:t>
            </a:r>
            <a:endParaRPr kumimoji="1"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4294967295"/>
          </p:nvPr>
        </p:nvSpPr>
        <p:spPr>
          <a:xfrm>
            <a:off x="9731155" y="4865951"/>
            <a:ext cx="7633392" cy="2889668"/>
          </a:xfrm>
        </p:spPr>
        <p:txBody>
          <a:bodyPr>
            <a:noAutofit/>
          </a:bodyPr>
          <a:lstStyle/>
          <a:p>
            <a:pPr algn="just">
              <a:lnSpc>
                <a:spcPct val="100000"/>
              </a:lnSpc>
            </a:pPr>
            <a:r>
              <a:rPr lang="en-US" dirty="0"/>
              <a:t>Qt is used for developing graphical user interfaces (GUIs) and multi-platform applications that run on all major desktop platforms and most mobile or embedded platforms. Most GUI programs created with Qt have a native-looking interface, in which case Qt is classified as a widget toolkit</a:t>
            </a:r>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4" name="テキスト プレースホルダー 23"/>
          <p:cNvSpPr>
            <a:spLocks noGrp="1"/>
          </p:cNvSpPr>
          <p:nvPr>
            <p:ph type="body" sz="quarter" idx="4294967295"/>
          </p:nvPr>
        </p:nvSpPr>
        <p:spPr>
          <a:xfrm>
            <a:off x="9679188" y="7600114"/>
            <a:ext cx="7737326" cy="720080"/>
          </a:xfrm>
        </p:spPr>
        <p:txBody>
          <a:bodyPr>
            <a:noAutofit/>
          </a:bodyPr>
          <a:lstStyle/>
          <a:p>
            <a:pPr algn="just">
              <a:lnSpc>
                <a:spcPct val="100000"/>
              </a:lnSpc>
            </a:pPr>
            <a:r>
              <a:rPr lang="en-US" dirty="0"/>
              <a:t>Qt supports various compilers, including the GCC C++ compiler and the Visual Studio suite and has extensive internationalization support. </a:t>
            </a:r>
          </a:p>
        </p:txBody>
      </p:sp>
      <p:sp>
        <p:nvSpPr>
          <p:cNvPr id="2" name="フッター プレースホルダー 1"/>
          <p:cNvSpPr>
            <a:spLocks noGrp="1"/>
          </p:cNvSpPr>
          <p:nvPr>
            <p:ph type="ftr" sz="quarter" idx="10"/>
          </p:nvPr>
        </p:nvSpPr>
        <p:spPr/>
        <p:txBody>
          <a:bodyPr/>
          <a:lstStyle/>
          <a:p>
            <a:r>
              <a:rPr lang="en-US" altLang="ja-JP"/>
              <a:t>| PMMS</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5</a:t>
            </a:fld>
            <a:endParaRPr lang="ja-JP" alt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033" y="1183844"/>
            <a:ext cx="7772400" cy="7772400"/>
          </a:xfrm>
          <a:prstGeom prst="rect">
            <a:avLst/>
          </a:prstGeom>
        </p:spPr>
      </p:pic>
      <p:sp>
        <p:nvSpPr>
          <p:cNvPr id="4" name="Title 3">
            <a:extLst>
              <a:ext uri="{FF2B5EF4-FFF2-40B4-BE49-F238E27FC236}">
                <a16:creationId xmlns:a16="http://schemas.microsoft.com/office/drawing/2014/main" id="{F240CA34-C66B-4673-B4EB-3EC26443C94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808370312"/>
      </p:ext>
    </p:extLst>
  </p:cSld>
  <p:clrMapOvr>
    <a:masterClrMapping/>
  </p:clrMapOvr>
  <p:transition spd="slow" advTm="807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 calcmode="lin" valueType="num">
                                      <p:cBhvr additive="base">
                                        <p:cTn id="15"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4">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build="p"/>
      <p:bldP spid="2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accent1"/>
                </a:solidFill>
                <a:latin typeface="Dubai" panose="020B0503030403030204" pitchFamily="34" charset="-78"/>
              </a:rPr>
              <a:t>SQL LITE </a:t>
            </a:r>
            <a:r>
              <a:rPr lang="en-US" altLang="ja-JP" sz="5400" dirty="0">
                <a:solidFill>
                  <a:schemeClr val="tx1"/>
                </a:solidFill>
                <a:latin typeface="Dubai" panose="020B0503030403030204" pitchFamily="34" charset="-78"/>
              </a:rPr>
              <a:t>STUDIO</a:t>
            </a: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en-US" altLang="ja-JP"/>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7" name="テキスト プレースホルダー 6"/>
          <p:cNvSpPr>
            <a:spLocks noGrp="1"/>
          </p:cNvSpPr>
          <p:nvPr>
            <p:ph type="body" sz="quarter" idx="14"/>
          </p:nvPr>
        </p:nvSpPr>
        <p:spPr>
          <a:xfrm>
            <a:off x="2707931" y="2706487"/>
            <a:ext cx="13938025" cy="1275244"/>
          </a:xfrm>
        </p:spPr>
        <p:txBody>
          <a:bodyPr/>
          <a:lstStyle/>
          <a:p>
            <a:r>
              <a:rPr lang="en-US" sz="2800" dirty="0"/>
              <a:t>SQLiteStudio is an advanced, cross-platform SQLite database manager with MDI interface, wizard dialogs, many useful tools and customizable interface. 	</a:t>
            </a:r>
            <a:endParaRPr lang="ja-JP" altLang="en-US" sz="2800" dirty="0"/>
          </a:p>
          <a:p>
            <a:endParaRPr kumimoji="1" lang="ja-JP" altLang="en-US" dirty="0"/>
          </a:p>
        </p:txBody>
      </p:sp>
      <p:sp>
        <p:nvSpPr>
          <p:cNvPr id="8" name="テキスト プレースホルダー 7"/>
          <p:cNvSpPr>
            <a:spLocks noGrp="1"/>
          </p:cNvSpPr>
          <p:nvPr>
            <p:ph type="body" sz="quarter" idx="17"/>
          </p:nvPr>
        </p:nvSpPr>
        <p:spPr>
          <a:xfrm>
            <a:off x="2707932" y="4803825"/>
            <a:ext cx="13938025" cy="1275244"/>
          </a:xfrm>
        </p:spPr>
        <p:txBody>
          <a:bodyPr>
            <a:normAutofit/>
          </a:bodyPr>
          <a:lstStyle/>
          <a:p>
            <a:r>
              <a:rPr lang="en-US" sz="2800" dirty="0"/>
              <a:t>All </a:t>
            </a:r>
            <a:r>
              <a:rPr lang="en-US" sz="2800" b="1" dirty="0"/>
              <a:t>SQLite3</a:t>
            </a:r>
            <a:r>
              <a:rPr lang="en-US" sz="2800" dirty="0"/>
              <a:t> and </a:t>
            </a:r>
            <a:r>
              <a:rPr lang="en-US" sz="2800" b="1" dirty="0"/>
              <a:t>SQLite2</a:t>
            </a:r>
            <a:r>
              <a:rPr lang="en-US" sz="2800" dirty="0"/>
              <a:t> features wrapped within </a:t>
            </a:r>
            <a:r>
              <a:rPr lang="en-US" sz="2800" b="1" dirty="0"/>
              <a:t>simple GUI</a:t>
            </a:r>
            <a:r>
              <a:rPr lang="en-US" sz="2800" dirty="0"/>
              <a:t>. SQLite is a popular choice as embedded database software for local/client storage in application software.</a:t>
            </a:r>
          </a:p>
          <a:p>
            <a:endParaRPr lang="ja-JP" altLang="en-US" dirty="0"/>
          </a:p>
        </p:txBody>
      </p:sp>
      <p:sp>
        <p:nvSpPr>
          <p:cNvPr id="9" name="テキスト プレースホルダー 8"/>
          <p:cNvSpPr>
            <a:spLocks noGrp="1"/>
          </p:cNvSpPr>
          <p:nvPr>
            <p:ph type="body" sz="quarter" idx="19"/>
          </p:nvPr>
        </p:nvSpPr>
        <p:spPr>
          <a:xfrm>
            <a:off x="2707931" y="7133841"/>
            <a:ext cx="13938025" cy="1275244"/>
          </a:xfrm>
        </p:spPr>
        <p:txBody>
          <a:bodyPr/>
          <a:lstStyle/>
          <a:p>
            <a:r>
              <a:rPr lang="en-US" sz="2800" dirty="0"/>
              <a:t>runs on Windows 9x/2k/XP/2003/Vista/7, Linux, MacOS X</a:t>
            </a:r>
            <a:endParaRPr lang="ja-JP" altLang="en-US" sz="2800" dirty="0"/>
          </a:p>
          <a:p>
            <a:endParaRPr lang="en-US" altLang="ja-JP" dirty="0"/>
          </a:p>
        </p:txBody>
      </p:sp>
      <p:sp>
        <p:nvSpPr>
          <p:cNvPr id="14" name="Oval 13"/>
          <p:cNvSpPr/>
          <p:nvPr/>
        </p:nvSpPr>
        <p:spPr>
          <a:xfrm>
            <a:off x="1508760" y="2815580"/>
            <a:ext cx="762000" cy="750580"/>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solidFill>
                <a:schemeClr val="accent6"/>
              </a:solidFill>
              <a:latin typeface="Dubai" panose="020B0503030403030204" pitchFamily="34" charset="-78"/>
            </a:endParaRPr>
          </a:p>
        </p:txBody>
      </p:sp>
      <p:sp>
        <p:nvSpPr>
          <p:cNvPr id="15" name="Oval 14"/>
          <p:cNvSpPr/>
          <p:nvPr/>
        </p:nvSpPr>
        <p:spPr>
          <a:xfrm>
            <a:off x="1508760" y="4991985"/>
            <a:ext cx="762000" cy="7505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solidFill>
                <a:schemeClr val="accent6"/>
              </a:solidFill>
              <a:latin typeface="Dubai" panose="020B0503030403030204" pitchFamily="34" charset="-78"/>
            </a:endParaRPr>
          </a:p>
        </p:txBody>
      </p:sp>
      <p:sp>
        <p:nvSpPr>
          <p:cNvPr id="16" name="Oval 15"/>
          <p:cNvSpPr/>
          <p:nvPr/>
        </p:nvSpPr>
        <p:spPr>
          <a:xfrm>
            <a:off x="1508760" y="7180258"/>
            <a:ext cx="762000" cy="7505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solidFill>
                <a:schemeClr val="accent6"/>
              </a:solidFill>
              <a:latin typeface="Dubai" panose="020B0503030403030204" pitchFamily="34" charset="-78"/>
            </a:endParaRPr>
          </a:p>
        </p:txBody>
      </p:sp>
    </p:spTree>
    <p:extLst>
      <p:ext uri="{BB962C8B-B14F-4D97-AF65-F5344CB8AC3E}">
        <p14:creationId xmlns:p14="http://schemas.microsoft.com/office/powerpoint/2010/main" val="3407896981"/>
      </p:ext>
    </p:extLst>
  </p:cSld>
  <p:clrMapOvr>
    <a:masterClrMapping/>
  </p:clrMapOvr>
  <p:transition spd="slow" advTm="8307">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solidFill>
                  <a:schemeClr val="accent1"/>
                </a:solidFill>
                <a:latin typeface="Dubai" panose="020B0503030403030204" pitchFamily="34" charset="-78"/>
              </a:rPr>
              <a:t>ROLE OF </a:t>
            </a:r>
            <a:r>
              <a:rPr kumimoji="1" lang="en-US" altLang="ja-JP" dirty="0">
                <a:solidFill>
                  <a:schemeClr val="tx1"/>
                </a:solidFill>
                <a:latin typeface="Dubai" panose="020B0503030403030204" pitchFamily="34" charset="-78"/>
              </a:rPr>
              <a:t>EACH MEMBER</a:t>
            </a:r>
            <a:endParaRPr kumimoji="1" lang="ja-JP" altLang="en-US" dirty="0">
              <a:solidFill>
                <a:schemeClr val="tx1"/>
              </a:solidFill>
              <a:latin typeface="Dubai" panose="020B0503030403030204" pitchFamily="34" charset="-78"/>
            </a:endParaRPr>
          </a:p>
        </p:txBody>
      </p:sp>
      <p:sp>
        <p:nvSpPr>
          <p:cNvPr id="2" name="フッター プレースホルダー 1"/>
          <p:cNvSpPr>
            <a:spLocks noGrp="1"/>
          </p:cNvSpPr>
          <p:nvPr>
            <p:ph type="ftr" sz="quarter" idx="10"/>
          </p:nvPr>
        </p:nvSpPr>
        <p:spPr/>
        <p:txBody>
          <a:bodyPr/>
          <a:lstStyle/>
          <a:p>
            <a:r>
              <a:rPr lang="en-US" altLang="ja-JP"/>
              <a:t>| PMMS</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18" name="角丸四角形 17"/>
          <p:cNvSpPr/>
          <p:nvPr/>
        </p:nvSpPr>
        <p:spPr>
          <a:xfrm>
            <a:off x="3696334" y="4266735"/>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3600" dirty="0">
                <a:solidFill>
                  <a:schemeClr val="bg1"/>
                </a:solidFill>
                <a:latin typeface="Dubai" panose="020B0503030403030204" pitchFamily="34" charset="-78"/>
              </a:rPr>
              <a:t>TIJO THOMAS</a:t>
            </a:r>
            <a:endParaRPr kumimoji="1" lang="ja-JP" altLang="en-US" sz="3600" dirty="0">
              <a:solidFill>
                <a:schemeClr val="bg1"/>
              </a:solidFill>
              <a:latin typeface="Dubai" panose="020B0503030403030204" pitchFamily="34" charset="-78"/>
            </a:endParaRPr>
          </a:p>
        </p:txBody>
      </p:sp>
      <p:sp>
        <p:nvSpPr>
          <p:cNvPr id="19" name="角丸四角形 18"/>
          <p:cNvSpPr/>
          <p:nvPr/>
        </p:nvSpPr>
        <p:spPr>
          <a:xfrm>
            <a:off x="3696335" y="5890955"/>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3600" dirty="0">
                <a:solidFill>
                  <a:schemeClr val="bg1"/>
                </a:solidFill>
                <a:latin typeface="Dubai" panose="020B0503030403030204" pitchFamily="34" charset="-78"/>
              </a:rPr>
              <a:t>ONNISHA MARIYA</a:t>
            </a:r>
            <a:endParaRPr kumimoji="1" lang="ja-JP" altLang="en-US" sz="3600" dirty="0">
              <a:solidFill>
                <a:schemeClr val="bg1"/>
              </a:solidFill>
              <a:latin typeface="Dubai" panose="020B0503030403030204" pitchFamily="34" charset="-78"/>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3600" dirty="0">
                <a:solidFill>
                  <a:schemeClr val="bg1"/>
                </a:solidFill>
                <a:latin typeface="Dubai" panose="020B0503030403030204" pitchFamily="34" charset="-78"/>
              </a:rPr>
              <a:t>PHINAHAS PHILIP</a:t>
            </a:r>
            <a:endParaRPr kumimoji="1" lang="ja-JP" altLang="en-US" sz="3600" dirty="0">
              <a:solidFill>
                <a:schemeClr val="bg1"/>
              </a:solidFill>
              <a:latin typeface="Dubai" panose="020B0503030403030204" pitchFamily="34" charset="-78"/>
            </a:endParaRPr>
          </a:p>
        </p:txBody>
      </p:sp>
      <p:sp>
        <p:nvSpPr>
          <p:cNvPr id="24" name="角丸四角形 23"/>
          <p:cNvSpPr/>
          <p:nvPr/>
        </p:nvSpPr>
        <p:spPr>
          <a:xfrm>
            <a:off x="3696335" y="752302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Dubai" panose="020B0503030403030204" pitchFamily="34" charset="-78"/>
              </a:rPr>
              <a:t>PARVATHI E V</a:t>
            </a:r>
            <a:endParaRPr kumimoji="1" lang="ja-JP" altLang="en-US" dirty="0">
              <a:solidFill>
                <a:schemeClr val="bg1"/>
              </a:solidFill>
              <a:latin typeface="Dubai" panose="020B0503030403030204" pitchFamily="34" charset="-78"/>
            </a:endParaRPr>
          </a:p>
        </p:txBody>
      </p:sp>
      <p:sp>
        <p:nvSpPr>
          <p:cNvPr id="213" name="テキスト ボックス 212"/>
          <p:cNvSpPr txBox="1"/>
          <p:nvPr/>
        </p:nvSpPr>
        <p:spPr>
          <a:xfrm>
            <a:off x="8031480" y="2384305"/>
            <a:ext cx="5745480" cy="1446550"/>
          </a:xfrm>
          <a:prstGeom prst="rect">
            <a:avLst/>
          </a:prstGeom>
          <a:noFill/>
        </p:spPr>
        <p:txBody>
          <a:bodyPr wrap="square" rtlCol="0" anchor="ctr">
            <a:spAutoFit/>
          </a:bodyPr>
          <a:lstStyle/>
          <a:p>
            <a:r>
              <a:rPr lang="en-US" altLang="ja-JP" sz="4400" dirty="0">
                <a:solidFill>
                  <a:schemeClr val="accent1">
                    <a:lumMod val="50000"/>
                  </a:schemeClr>
                </a:solidFill>
                <a:latin typeface="Dubai" panose="020B0503030403030204" pitchFamily="34" charset="-78"/>
              </a:rPr>
              <a:t>Graphical Interface and database</a:t>
            </a:r>
            <a:endParaRPr kumimoji="1" lang="ja-JP" altLang="en-US" sz="4400" dirty="0">
              <a:solidFill>
                <a:schemeClr val="accent1">
                  <a:lumMod val="50000"/>
                </a:schemeClr>
              </a:solidFill>
              <a:latin typeface="Dubai" panose="020B0503030403030204" pitchFamily="34" charset="-78"/>
            </a:endParaRPr>
          </a:p>
        </p:txBody>
      </p:sp>
      <p:sp>
        <p:nvSpPr>
          <p:cNvPr id="214" name="テキスト ボックス 213"/>
          <p:cNvSpPr txBox="1"/>
          <p:nvPr/>
        </p:nvSpPr>
        <p:spPr>
          <a:xfrm>
            <a:off x="8031480" y="4086903"/>
            <a:ext cx="2614683" cy="830997"/>
          </a:xfrm>
          <a:prstGeom prst="rect">
            <a:avLst/>
          </a:prstGeom>
          <a:noFill/>
        </p:spPr>
        <p:txBody>
          <a:bodyPr wrap="square" rtlCol="0" anchor="ctr">
            <a:spAutoFit/>
          </a:bodyPr>
          <a:lstStyle/>
          <a:p>
            <a:r>
              <a:rPr kumimoji="1" lang="en-US" altLang="ja-JP" sz="4800" dirty="0">
                <a:solidFill>
                  <a:schemeClr val="accent3">
                    <a:lumMod val="60000"/>
                    <a:lumOff val="40000"/>
                  </a:schemeClr>
                </a:solidFill>
                <a:latin typeface="Dubai" panose="020B0503030403030204" pitchFamily="34" charset="-78"/>
              </a:rPr>
              <a:t>56</a:t>
            </a:r>
            <a:endParaRPr kumimoji="1" lang="ja-JP" altLang="en-US" sz="4800" dirty="0">
              <a:solidFill>
                <a:schemeClr val="accent3">
                  <a:lumMod val="60000"/>
                  <a:lumOff val="40000"/>
                </a:schemeClr>
              </a:solidFill>
              <a:latin typeface="Dubai" panose="020B0503030403030204" pitchFamily="34" charset="-78"/>
            </a:endParaRPr>
          </a:p>
        </p:txBody>
      </p:sp>
      <p:sp>
        <p:nvSpPr>
          <p:cNvPr id="215" name="テキスト ボックス 214"/>
          <p:cNvSpPr txBox="1"/>
          <p:nvPr/>
        </p:nvSpPr>
        <p:spPr>
          <a:xfrm>
            <a:off x="8031481" y="5715448"/>
            <a:ext cx="3052498" cy="830997"/>
          </a:xfrm>
          <a:prstGeom prst="rect">
            <a:avLst/>
          </a:prstGeom>
          <a:noFill/>
        </p:spPr>
        <p:txBody>
          <a:bodyPr wrap="square" rtlCol="0" anchor="ctr">
            <a:spAutoFit/>
          </a:bodyPr>
          <a:lstStyle/>
          <a:p>
            <a:r>
              <a:rPr kumimoji="1" lang="en-US" altLang="ja-JP" sz="4800" dirty="0">
                <a:solidFill>
                  <a:schemeClr val="accent2">
                    <a:lumMod val="60000"/>
                    <a:lumOff val="40000"/>
                  </a:schemeClr>
                </a:solidFill>
                <a:latin typeface="Dubai" panose="020B0503030403030204" pitchFamily="34" charset="-78"/>
              </a:rPr>
              <a:t>65</a:t>
            </a:r>
            <a:endParaRPr kumimoji="1" lang="ja-JP" altLang="en-US" sz="4800" dirty="0">
              <a:solidFill>
                <a:schemeClr val="accent2">
                  <a:lumMod val="60000"/>
                  <a:lumOff val="40000"/>
                </a:schemeClr>
              </a:solidFill>
              <a:latin typeface="Dubai" panose="020B0503030403030204" pitchFamily="34" charset="-78"/>
            </a:endParaRPr>
          </a:p>
        </p:txBody>
      </p:sp>
      <p:sp>
        <p:nvSpPr>
          <p:cNvPr id="61" name="テキスト ボックス 214"/>
          <p:cNvSpPr txBox="1"/>
          <p:nvPr/>
        </p:nvSpPr>
        <p:spPr>
          <a:xfrm>
            <a:off x="8031481" y="7343189"/>
            <a:ext cx="3052498" cy="830997"/>
          </a:xfrm>
          <a:prstGeom prst="rect">
            <a:avLst/>
          </a:prstGeom>
          <a:noFill/>
        </p:spPr>
        <p:txBody>
          <a:bodyPr wrap="square" rtlCol="0" anchor="ctr">
            <a:spAutoFit/>
          </a:bodyPr>
          <a:lstStyle/>
          <a:p>
            <a:r>
              <a:rPr kumimoji="1" lang="en-US" altLang="ja-JP" sz="4800" dirty="0">
                <a:solidFill>
                  <a:schemeClr val="accent2">
                    <a:lumMod val="60000"/>
                    <a:lumOff val="40000"/>
                  </a:schemeClr>
                </a:solidFill>
                <a:latin typeface="Dubai" panose="020B0503030403030204" pitchFamily="34" charset="-78"/>
              </a:rPr>
              <a:t>65</a:t>
            </a:r>
            <a:endParaRPr kumimoji="1" lang="ja-JP" altLang="en-US" sz="4800" dirty="0">
              <a:solidFill>
                <a:schemeClr val="accent2">
                  <a:lumMod val="60000"/>
                  <a:lumOff val="40000"/>
                </a:schemeClr>
              </a:solidFill>
              <a:latin typeface="Dubai" panose="020B0503030403030204" pitchFamily="34" charset="-78"/>
            </a:endParaRPr>
          </a:p>
        </p:txBody>
      </p:sp>
    </p:spTree>
    <p:extLst>
      <p:ext uri="{BB962C8B-B14F-4D97-AF65-F5344CB8AC3E}">
        <p14:creationId xmlns:p14="http://schemas.microsoft.com/office/powerpoint/2010/main" val="1752691610"/>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 presetClass="entr" presetSubtype="2" decel="100000" fill="hold" grpId="0" nodeType="afterEffect">
                                  <p:stCondLst>
                                    <p:cond delay="0"/>
                                  </p:stCondLst>
                                  <p:iterate type="lt">
                                    <p:tmPct val="10000"/>
                                  </p:iterate>
                                  <p:childTnLst>
                                    <p:set>
                                      <p:cBhvr>
                                        <p:cTn id="10" dur="1" fill="hold">
                                          <p:stCondLst>
                                            <p:cond delay="0"/>
                                          </p:stCondLst>
                                        </p:cTn>
                                        <p:tgtEl>
                                          <p:spTgt spid="213"/>
                                        </p:tgtEl>
                                        <p:attrNameLst>
                                          <p:attrName>style.visibility</p:attrName>
                                        </p:attrNameLst>
                                      </p:cBhvr>
                                      <p:to>
                                        <p:strVal val="visible"/>
                                      </p:to>
                                    </p:set>
                                    <p:anim calcmode="lin" valueType="num">
                                      <p:cBhvr additive="base">
                                        <p:cTn id="11" dur="500" fill="hold"/>
                                        <p:tgtEl>
                                          <p:spTgt spid="213"/>
                                        </p:tgtEl>
                                        <p:attrNameLst>
                                          <p:attrName>ppt_x</p:attrName>
                                        </p:attrNameLst>
                                      </p:cBhvr>
                                      <p:tavLst>
                                        <p:tav tm="0">
                                          <p:val>
                                            <p:strVal val="1+#ppt_w/2"/>
                                          </p:val>
                                        </p:tav>
                                        <p:tav tm="100000">
                                          <p:val>
                                            <p:strVal val="#ppt_x"/>
                                          </p:val>
                                        </p:tav>
                                      </p:tavLst>
                                    </p:anim>
                                    <p:anim calcmode="lin" valueType="num">
                                      <p:cBhvr additive="base">
                                        <p:cTn id="12" dur="500" fill="hold"/>
                                        <p:tgtEl>
                                          <p:spTgt spid="213"/>
                                        </p:tgtEl>
                                        <p:attrNameLst>
                                          <p:attrName>ppt_y</p:attrName>
                                        </p:attrNameLst>
                                      </p:cBhvr>
                                      <p:tavLst>
                                        <p:tav tm="0">
                                          <p:val>
                                            <p:strVal val="#ppt_y"/>
                                          </p:val>
                                        </p:tav>
                                        <p:tav tm="100000">
                                          <p:val>
                                            <p:strVal val="#ppt_y"/>
                                          </p:val>
                                        </p:tav>
                                      </p:tavLst>
                                    </p:anim>
                                  </p:childTnLst>
                                </p:cTn>
                              </p:par>
                            </p:childTnLst>
                          </p:cTn>
                        </p:par>
                        <p:par>
                          <p:cTn id="13" fill="hold">
                            <p:stCondLst>
                              <p:cond delay="365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41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214"/>
                                        </p:tgtEl>
                                        <p:attrNameLst>
                                          <p:attrName>style.visibility</p:attrName>
                                        </p:attrNameLst>
                                      </p:cBhvr>
                                      <p:to>
                                        <p:strVal val="visible"/>
                                      </p:to>
                                    </p:set>
                                    <p:anim calcmode="lin" valueType="num">
                                      <p:cBhvr additive="base">
                                        <p:cTn id="20" dur="500" fill="hold"/>
                                        <p:tgtEl>
                                          <p:spTgt spid="214"/>
                                        </p:tgtEl>
                                        <p:attrNameLst>
                                          <p:attrName>ppt_x</p:attrName>
                                        </p:attrNameLst>
                                      </p:cBhvr>
                                      <p:tavLst>
                                        <p:tav tm="0">
                                          <p:val>
                                            <p:strVal val="1+#ppt_w/2"/>
                                          </p:val>
                                        </p:tav>
                                        <p:tav tm="100000">
                                          <p:val>
                                            <p:strVal val="#ppt_x"/>
                                          </p:val>
                                        </p:tav>
                                      </p:tavLst>
                                    </p:anim>
                                    <p:anim calcmode="lin" valueType="num">
                                      <p:cBhvr additive="base">
                                        <p:cTn id="21" dur="500" fill="hold"/>
                                        <p:tgtEl>
                                          <p:spTgt spid="214"/>
                                        </p:tgtEl>
                                        <p:attrNameLst>
                                          <p:attrName>ppt_y</p:attrName>
                                        </p:attrNameLst>
                                      </p:cBhvr>
                                      <p:tavLst>
                                        <p:tav tm="0">
                                          <p:val>
                                            <p:strVal val="#ppt_y"/>
                                          </p:val>
                                        </p:tav>
                                        <p:tav tm="100000">
                                          <p:val>
                                            <p:strVal val="#ppt_y"/>
                                          </p:val>
                                        </p:tav>
                                      </p:tavLst>
                                    </p:anim>
                                  </p:childTnLst>
                                </p:cTn>
                              </p:par>
                            </p:childTnLst>
                          </p:cTn>
                        </p:par>
                        <p:par>
                          <p:cTn id="22" fill="hold">
                            <p:stCondLst>
                              <p:cond delay="47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5200"/>
                            </p:stCondLst>
                            <p:childTnLst>
                              <p:par>
                                <p:cTn id="27" presetID="2" presetClass="entr" presetSubtype="2" decel="100000" fill="hold" grpId="0" nodeType="afterEffect">
                                  <p:stCondLst>
                                    <p:cond delay="0"/>
                                  </p:stCondLst>
                                  <p:iterate type="lt">
                                    <p:tmPct val="10000"/>
                                  </p:iterate>
                                  <p:childTnLst>
                                    <p:set>
                                      <p:cBhvr>
                                        <p:cTn id="28" dur="1" fill="hold">
                                          <p:stCondLst>
                                            <p:cond delay="0"/>
                                          </p:stCondLst>
                                        </p:cTn>
                                        <p:tgtEl>
                                          <p:spTgt spid="215"/>
                                        </p:tgtEl>
                                        <p:attrNameLst>
                                          <p:attrName>style.visibility</p:attrName>
                                        </p:attrNameLst>
                                      </p:cBhvr>
                                      <p:to>
                                        <p:strVal val="visible"/>
                                      </p:to>
                                    </p:set>
                                    <p:anim calcmode="lin" valueType="num">
                                      <p:cBhvr additive="base">
                                        <p:cTn id="29" dur="500" fill="hold"/>
                                        <p:tgtEl>
                                          <p:spTgt spid="215"/>
                                        </p:tgtEl>
                                        <p:attrNameLst>
                                          <p:attrName>ppt_x</p:attrName>
                                        </p:attrNameLst>
                                      </p:cBhvr>
                                      <p:tavLst>
                                        <p:tav tm="0">
                                          <p:val>
                                            <p:strVal val="1+#ppt_w/2"/>
                                          </p:val>
                                        </p:tav>
                                        <p:tav tm="100000">
                                          <p:val>
                                            <p:strVal val="#ppt_x"/>
                                          </p:val>
                                        </p:tav>
                                      </p:tavLst>
                                    </p:anim>
                                    <p:anim calcmode="lin" valueType="num">
                                      <p:cBhvr additive="base">
                                        <p:cTn id="30" dur="500" fill="hold"/>
                                        <p:tgtEl>
                                          <p:spTgt spid="215"/>
                                        </p:tgtEl>
                                        <p:attrNameLst>
                                          <p:attrName>ppt_y</p:attrName>
                                        </p:attrNameLst>
                                      </p:cBhvr>
                                      <p:tavLst>
                                        <p:tav tm="0">
                                          <p:val>
                                            <p:strVal val="#ppt_y"/>
                                          </p:val>
                                        </p:tav>
                                        <p:tav tm="100000">
                                          <p:val>
                                            <p:strVal val="#ppt_y"/>
                                          </p:val>
                                        </p:tav>
                                      </p:tavLst>
                                    </p:anim>
                                  </p:childTnLst>
                                </p:cTn>
                              </p:par>
                            </p:childTnLst>
                          </p:cTn>
                        </p:par>
                        <p:par>
                          <p:cTn id="31" fill="hold">
                            <p:stCondLst>
                              <p:cond delay="5750"/>
                            </p:stCondLst>
                            <p:childTnLst>
                              <p:par>
                                <p:cTn id="32" presetID="10"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par>
                          <p:cTn id="35" fill="hold">
                            <p:stCondLst>
                              <p:cond delay="6250"/>
                            </p:stCondLst>
                            <p:childTnLst>
                              <p:par>
                                <p:cTn id="36" presetID="2" presetClass="entr" presetSubtype="2" decel="100000" fill="hold" grpId="0" nodeType="afterEffect">
                                  <p:stCondLst>
                                    <p:cond delay="0"/>
                                  </p:stCondLst>
                                  <p:iterate type="lt">
                                    <p:tmPct val="10000"/>
                                  </p:iterate>
                                  <p:childTnLst>
                                    <p:set>
                                      <p:cBhvr>
                                        <p:cTn id="37" dur="1" fill="hold">
                                          <p:stCondLst>
                                            <p:cond delay="0"/>
                                          </p:stCondLst>
                                        </p:cTn>
                                        <p:tgtEl>
                                          <p:spTgt spid="61"/>
                                        </p:tgtEl>
                                        <p:attrNameLst>
                                          <p:attrName>style.visibility</p:attrName>
                                        </p:attrNameLst>
                                      </p:cBhvr>
                                      <p:to>
                                        <p:strVal val="visible"/>
                                      </p:to>
                                    </p:set>
                                    <p:anim calcmode="lin" valueType="num">
                                      <p:cBhvr additive="base">
                                        <p:cTn id="38" dur="500" fill="hold"/>
                                        <p:tgtEl>
                                          <p:spTgt spid="61"/>
                                        </p:tgtEl>
                                        <p:attrNameLst>
                                          <p:attrName>ppt_x</p:attrName>
                                        </p:attrNameLst>
                                      </p:cBhvr>
                                      <p:tavLst>
                                        <p:tav tm="0">
                                          <p:val>
                                            <p:strVal val="1+#ppt_w/2"/>
                                          </p:val>
                                        </p:tav>
                                        <p:tav tm="100000">
                                          <p:val>
                                            <p:strVal val="#ppt_x"/>
                                          </p:val>
                                        </p:tav>
                                      </p:tavLst>
                                    </p:anim>
                                    <p:anim calcmode="lin" valueType="num">
                                      <p:cBhvr additive="base">
                                        <p:cTn id="39"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4" grpId="0" animBg="1"/>
      <p:bldP spid="213" grpId="0"/>
      <p:bldP spid="214" grpId="0"/>
      <p:bldP spid="21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solidFill>
                  <a:schemeClr val="accent3">
                    <a:lumMod val="75000"/>
                  </a:schemeClr>
                </a:solidFill>
                <a:latin typeface="Dubai" panose="020B0503030403030204" pitchFamily="34" charset="-78"/>
              </a:rPr>
              <a:t>THANK </a:t>
            </a:r>
            <a:r>
              <a:rPr kumimoji="1" lang="en-US" altLang="ja-JP" dirty="0">
                <a:solidFill>
                  <a:schemeClr val="accent1">
                    <a:lumMod val="75000"/>
                  </a:schemeClr>
                </a:solidFill>
                <a:latin typeface="Dubai" panose="020B0503030403030204" pitchFamily="34" charset="-78"/>
              </a:rPr>
              <a:t>Y</a:t>
            </a:r>
            <a:r>
              <a:rPr lang="en-US" altLang="ja-JP" dirty="0">
                <a:solidFill>
                  <a:schemeClr val="accent3">
                    <a:lumMod val="75000"/>
                  </a:schemeClr>
                </a:solidFill>
                <a:latin typeface="Dubai" panose="020B0503030403030204" pitchFamily="34" charset="-78"/>
              </a:rPr>
              <a:t>OU!</a:t>
            </a:r>
            <a:endParaRPr kumimoji="1" lang="ja-JP" altLang="en-US" dirty="0">
              <a:solidFill>
                <a:schemeClr val="accent3">
                  <a:lumMod val="75000"/>
                </a:schemeClr>
              </a:solidFill>
              <a:latin typeface="Dubai" panose="020B0503030403030204" pitchFamily="34" charset="-78"/>
            </a:endParaRPr>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15782</TotalTime>
  <Words>362</Words>
  <Application>Microsoft Office PowerPoint</Application>
  <PresentationFormat>Custom</PresentationFormat>
  <Paragraphs>47</Paragraphs>
  <Slides>8</Slides>
  <Notes>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8</vt:i4>
      </vt:variant>
    </vt:vector>
  </HeadingPairs>
  <TitlesOfParts>
    <vt:vector size="14" baseType="lpstr">
      <vt:lpstr>Arial</vt:lpstr>
      <vt:lpstr>Dubai</vt:lpstr>
      <vt:lpstr>Wingdings</vt:lpstr>
      <vt:lpstr>Vega - Header</vt:lpstr>
      <vt:lpstr>Vega - Footer Only</vt:lpstr>
      <vt:lpstr>Vega - Free</vt:lpstr>
      <vt:lpstr>PMMS</vt:lpstr>
      <vt:lpstr>INTRODUCTION</vt:lpstr>
      <vt:lpstr>ABSTRACT</vt:lpstr>
      <vt:lpstr>Tools Used</vt:lpstr>
      <vt:lpstr>PowerPoint Presentation</vt:lpstr>
      <vt:lpstr>SQL LITE STUDIO</vt:lpstr>
      <vt:lpstr>ROLE OF EACH MEMBER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Joel John</cp:lastModifiedBy>
  <cp:revision>357</cp:revision>
  <dcterms:created xsi:type="dcterms:W3CDTF">2015-09-05T11:42:45Z</dcterms:created>
  <dcterms:modified xsi:type="dcterms:W3CDTF">2019-10-06T14:01:11Z</dcterms:modified>
</cp:coreProperties>
</file>